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3" r:id="rId7"/>
    <p:sldId id="264" r:id="rId8"/>
    <p:sldId id="261" r:id="rId9"/>
    <p:sldId id="262" r:id="rId10"/>
    <p:sldId id="265" r:id="rId11"/>
    <p:sldId id="266" r:id="rId12"/>
    <p:sldId id="269" r:id="rId13"/>
    <p:sldId id="267" r:id="rId14"/>
    <p:sldId id="270" r:id="rId15"/>
    <p:sldId id="268" r:id="rId16"/>
    <p:sldId id="271" r:id="rId17"/>
    <p:sldId id="272" r:id="rId18"/>
    <p:sldId id="273" r:id="rId19"/>
    <p:sldId id="274" r:id="rId20"/>
    <p:sldId id="275" r:id="rId21"/>
    <p:sldId id="276" r:id="rId22"/>
    <p:sldId id="278"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35" r:id="rId40"/>
    <p:sldId id="334" r:id="rId41"/>
    <p:sldId id="333" r:id="rId42"/>
    <p:sldId id="332" r:id="rId43"/>
    <p:sldId id="331" r:id="rId44"/>
    <p:sldId id="330" r:id="rId45"/>
    <p:sldId id="329" r:id="rId46"/>
    <p:sldId id="328" r:id="rId47"/>
    <p:sldId id="327" r:id="rId48"/>
    <p:sldId id="326" r:id="rId49"/>
    <p:sldId id="325" r:id="rId50"/>
    <p:sldId id="324" r:id="rId51"/>
    <p:sldId id="323" r:id="rId52"/>
    <p:sldId id="322" r:id="rId53"/>
    <p:sldId id="321" r:id="rId54"/>
    <p:sldId id="320" r:id="rId55"/>
    <p:sldId id="319" r:id="rId56"/>
    <p:sldId id="318" r:id="rId57"/>
    <p:sldId id="317" r:id="rId58"/>
    <p:sldId id="316" r:id="rId59"/>
    <p:sldId id="315" r:id="rId60"/>
    <p:sldId id="314" r:id="rId61"/>
    <p:sldId id="313" r:id="rId62"/>
    <p:sldId id="312" r:id="rId63"/>
    <p:sldId id="311" r:id="rId64"/>
    <p:sldId id="310" r:id="rId65"/>
    <p:sldId id="309" r:id="rId66"/>
    <p:sldId id="308" r:id="rId67"/>
    <p:sldId id="307" r:id="rId68"/>
    <p:sldId id="306" r:id="rId69"/>
    <p:sldId id="305" r:id="rId70"/>
    <p:sldId id="304" r:id="rId71"/>
    <p:sldId id="303" r:id="rId72"/>
    <p:sldId id="302" r:id="rId73"/>
    <p:sldId id="296" r:id="rId74"/>
    <p:sldId id="301" r:id="rId75"/>
    <p:sldId id="300" r:id="rId76"/>
    <p:sldId id="299" r:id="rId77"/>
    <p:sldId id="298" r:id="rId78"/>
    <p:sldId id="297" r:id="rId79"/>
    <p:sldId id="29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FF21-DA30-4653-8FE6-E4072132CC3C}" v="712" dt="2023-12-12T17:44:38.628"/>
    <p1510:client id="{163D1687-23C5-4498-B107-60A7489A657A}" v="22" dt="2023-12-16T06:15:09.079"/>
    <p1510:client id="{3BA95AE0-C61C-4DC0-8FD0-154618464E0C}" v="273" dt="2023-12-11T17:34:46.607"/>
    <p1510:client id="{5DDCE02B-B5C0-4D5C-B016-85C3BE3D60AB}" v="18" dt="2023-12-16T11:08:35.846"/>
    <p1510:client id="{8E668BDD-FCDA-4FCD-A69E-7574855C602A}" v="132" dt="2023-12-16T10:57:22.559"/>
    <p1510:client id="{8FAFF546-2BF7-47B7-B736-8B0DB4DB3BEE}" v="113" dt="2023-12-17T05:55:11.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1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F57CE20-36F6-4E8E-B01F-1A1A6C309D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53BA134-B2E2-4A54-9681-404A656D08C3}">
      <dgm:prSet/>
      <dgm:spPr/>
      <dgm:t>
        <a:bodyPr/>
        <a:lstStyle/>
        <a:p>
          <a:r>
            <a:rPr lang="en-US"/>
            <a:t>Linux is a UNIX based operating system.</a:t>
          </a:r>
        </a:p>
      </dgm:t>
    </dgm:pt>
    <dgm:pt modelId="{BF90F3C4-9FD7-443F-9D8C-1540F9F9B9E3}" type="parTrans" cxnId="{5313FD06-8621-4D3F-95FA-100290F11A7E}">
      <dgm:prSet/>
      <dgm:spPr/>
      <dgm:t>
        <a:bodyPr/>
        <a:lstStyle/>
        <a:p>
          <a:endParaRPr lang="en-US"/>
        </a:p>
      </dgm:t>
    </dgm:pt>
    <dgm:pt modelId="{7A6D232B-D2B5-454D-B454-FE21B7914183}" type="sibTrans" cxnId="{5313FD06-8621-4D3F-95FA-100290F11A7E}">
      <dgm:prSet/>
      <dgm:spPr/>
      <dgm:t>
        <a:bodyPr/>
        <a:lstStyle/>
        <a:p>
          <a:endParaRPr lang="en-US"/>
        </a:p>
      </dgm:t>
    </dgm:pt>
    <dgm:pt modelId="{780DA347-602E-4D55-A79E-DC53BB587C96}">
      <dgm:prSet/>
      <dgm:spPr/>
      <dgm:t>
        <a:bodyPr/>
        <a:lstStyle/>
        <a:p>
          <a:r>
            <a:rPr lang="en-US"/>
            <a:t>Linus Torvalds first introduced it.</a:t>
          </a:r>
        </a:p>
      </dgm:t>
    </dgm:pt>
    <dgm:pt modelId="{30B1AD0E-2015-4708-AD53-F5C1D37967D5}" type="parTrans" cxnId="{03AF8C79-2F7B-4A64-85CF-3CDB41D1F0EC}">
      <dgm:prSet/>
      <dgm:spPr/>
      <dgm:t>
        <a:bodyPr/>
        <a:lstStyle/>
        <a:p>
          <a:endParaRPr lang="en-US"/>
        </a:p>
      </dgm:t>
    </dgm:pt>
    <dgm:pt modelId="{9982C898-1081-4A11-B167-24B6D3A265D6}" type="sibTrans" cxnId="{03AF8C79-2F7B-4A64-85CF-3CDB41D1F0EC}">
      <dgm:prSet/>
      <dgm:spPr/>
      <dgm:t>
        <a:bodyPr/>
        <a:lstStyle/>
        <a:p>
          <a:endParaRPr lang="en-US"/>
        </a:p>
      </dgm:t>
    </dgm:pt>
    <dgm:pt modelId="{101AEB74-A321-4FB2-93C7-8111AAAE2BB6}">
      <dgm:prSet/>
      <dgm:spPr/>
      <dgm:t>
        <a:bodyPr/>
        <a:lstStyle/>
        <a:p>
          <a:r>
            <a:rPr lang="en-US"/>
            <a:t>It is an open source operating system</a:t>
          </a:r>
        </a:p>
      </dgm:t>
    </dgm:pt>
    <dgm:pt modelId="{60344A36-3ED7-46C7-A2D7-5BD4CAD84F52}" type="parTrans" cxnId="{E640FA2F-5D59-4413-9ACE-82C0CBBB690A}">
      <dgm:prSet/>
      <dgm:spPr/>
      <dgm:t>
        <a:bodyPr/>
        <a:lstStyle/>
        <a:p>
          <a:endParaRPr lang="en-US"/>
        </a:p>
      </dgm:t>
    </dgm:pt>
    <dgm:pt modelId="{FC24695F-7873-4999-AEF1-6E1E02D9F747}" type="sibTrans" cxnId="{E640FA2F-5D59-4413-9ACE-82C0CBBB690A}">
      <dgm:prSet/>
      <dgm:spPr/>
      <dgm:t>
        <a:bodyPr/>
        <a:lstStyle/>
        <a:p>
          <a:endParaRPr lang="en-US"/>
        </a:p>
      </dgm:t>
    </dgm:pt>
    <dgm:pt modelId="{0276CEF2-757E-4B33-BD3C-2CF3F4E4AC03}">
      <dgm:prSet/>
      <dgm:spPr/>
      <dgm:t>
        <a:bodyPr/>
        <a:lstStyle/>
        <a:p>
          <a:r>
            <a:rPr lang="en-US" b="1" i="1"/>
            <a:t>Open Source </a:t>
          </a:r>
          <a:r>
            <a:rPr lang="en-US" i="1"/>
            <a:t>means you can download the file and change the code as you like.</a:t>
          </a:r>
          <a:endParaRPr lang="en-US"/>
        </a:p>
      </dgm:t>
    </dgm:pt>
    <dgm:pt modelId="{48CFFB9B-4D64-483C-ACD3-0433AB7B159C}" type="parTrans" cxnId="{5C817F03-958E-43A8-863D-1BDD69F63DAA}">
      <dgm:prSet/>
      <dgm:spPr/>
      <dgm:t>
        <a:bodyPr/>
        <a:lstStyle/>
        <a:p>
          <a:endParaRPr lang="en-US"/>
        </a:p>
      </dgm:t>
    </dgm:pt>
    <dgm:pt modelId="{09DB21D6-9422-42EE-A9FB-FBDDBE0404DE}" type="sibTrans" cxnId="{5C817F03-958E-43A8-863D-1BDD69F63DAA}">
      <dgm:prSet/>
      <dgm:spPr/>
      <dgm:t>
        <a:bodyPr/>
        <a:lstStyle/>
        <a:p>
          <a:endParaRPr lang="en-US"/>
        </a:p>
      </dgm:t>
    </dgm:pt>
    <dgm:pt modelId="{3A6B4A27-8479-42DD-BCCB-93A25217BC1C}" type="pres">
      <dgm:prSet presAssocID="{FF57CE20-36F6-4E8E-B01F-1A1A6C309D04}" presName="root" presStyleCnt="0">
        <dgm:presLayoutVars>
          <dgm:dir/>
          <dgm:resizeHandles val="exact"/>
        </dgm:presLayoutVars>
      </dgm:prSet>
      <dgm:spPr/>
    </dgm:pt>
    <dgm:pt modelId="{8C9EEFEE-92CE-464D-9365-F039448AB3FF}" type="pres">
      <dgm:prSet presAssocID="{C53BA134-B2E2-4A54-9681-404A656D08C3}" presName="compNode" presStyleCnt="0"/>
      <dgm:spPr/>
    </dgm:pt>
    <dgm:pt modelId="{3C8ABCFE-F946-4023-903F-6833844F4CBE}" type="pres">
      <dgm:prSet presAssocID="{C53BA134-B2E2-4A54-9681-404A656D08C3}" presName="bgRect" presStyleLbl="bgShp" presStyleIdx="0" presStyleCnt="4"/>
      <dgm:spPr/>
    </dgm:pt>
    <dgm:pt modelId="{56520520-7BDF-424E-A152-3A0B93D16AF8}" type="pres">
      <dgm:prSet presAssocID="{C53BA134-B2E2-4A54-9681-404A656D08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796CDAD4-A03B-42EB-B90A-6A6A9CB08A57}" type="pres">
      <dgm:prSet presAssocID="{C53BA134-B2E2-4A54-9681-404A656D08C3}" presName="spaceRect" presStyleCnt="0"/>
      <dgm:spPr/>
    </dgm:pt>
    <dgm:pt modelId="{E09761B0-EDBC-40E7-9297-4B4A96AA6CA4}" type="pres">
      <dgm:prSet presAssocID="{C53BA134-B2E2-4A54-9681-404A656D08C3}" presName="parTx" presStyleLbl="revTx" presStyleIdx="0" presStyleCnt="4">
        <dgm:presLayoutVars>
          <dgm:chMax val="0"/>
          <dgm:chPref val="0"/>
        </dgm:presLayoutVars>
      </dgm:prSet>
      <dgm:spPr/>
    </dgm:pt>
    <dgm:pt modelId="{E04A9DE7-653E-47D0-8DD8-A7D9A24BE7AE}" type="pres">
      <dgm:prSet presAssocID="{7A6D232B-D2B5-454D-B454-FE21B7914183}" presName="sibTrans" presStyleCnt="0"/>
      <dgm:spPr/>
    </dgm:pt>
    <dgm:pt modelId="{98DFD79A-C7F0-4868-9959-246FF3BF2A89}" type="pres">
      <dgm:prSet presAssocID="{780DA347-602E-4D55-A79E-DC53BB587C96}" presName="compNode" presStyleCnt="0"/>
      <dgm:spPr/>
    </dgm:pt>
    <dgm:pt modelId="{A6490E43-309A-461B-9109-1D5E052DD104}" type="pres">
      <dgm:prSet presAssocID="{780DA347-602E-4D55-A79E-DC53BB587C96}" presName="bgRect" presStyleLbl="bgShp" presStyleIdx="1" presStyleCnt="4"/>
      <dgm:spPr/>
    </dgm:pt>
    <dgm:pt modelId="{A22C91DA-3A52-4953-AE67-8C55D3DB6C85}" type="pres">
      <dgm:prSet presAssocID="{780DA347-602E-4D55-A79E-DC53BB587C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prechaun Hat"/>
        </a:ext>
      </dgm:extLst>
    </dgm:pt>
    <dgm:pt modelId="{3A8ED1C3-3F37-4851-99FC-20F63324018D}" type="pres">
      <dgm:prSet presAssocID="{780DA347-602E-4D55-A79E-DC53BB587C96}" presName="spaceRect" presStyleCnt="0"/>
      <dgm:spPr/>
    </dgm:pt>
    <dgm:pt modelId="{D26A3E75-D6DF-4335-A409-75449210A5CC}" type="pres">
      <dgm:prSet presAssocID="{780DA347-602E-4D55-A79E-DC53BB587C96}" presName="parTx" presStyleLbl="revTx" presStyleIdx="1" presStyleCnt="4">
        <dgm:presLayoutVars>
          <dgm:chMax val="0"/>
          <dgm:chPref val="0"/>
        </dgm:presLayoutVars>
      </dgm:prSet>
      <dgm:spPr/>
    </dgm:pt>
    <dgm:pt modelId="{FEA044BB-3E81-439B-9D28-492B00B6E839}" type="pres">
      <dgm:prSet presAssocID="{9982C898-1081-4A11-B167-24B6D3A265D6}" presName="sibTrans" presStyleCnt="0"/>
      <dgm:spPr/>
    </dgm:pt>
    <dgm:pt modelId="{C2F4F669-BAE3-4AAA-878C-9587CB486F09}" type="pres">
      <dgm:prSet presAssocID="{101AEB74-A321-4FB2-93C7-8111AAAE2BB6}" presName="compNode" presStyleCnt="0"/>
      <dgm:spPr/>
    </dgm:pt>
    <dgm:pt modelId="{E2FDAADA-6F61-4106-9138-AA4A773772E7}" type="pres">
      <dgm:prSet presAssocID="{101AEB74-A321-4FB2-93C7-8111AAAE2BB6}" presName="bgRect" presStyleLbl="bgShp" presStyleIdx="2" presStyleCnt="4"/>
      <dgm:spPr/>
    </dgm:pt>
    <dgm:pt modelId="{C446EA7D-1655-43B4-A7B5-17A318F204EE}" type="pres">
      <dgm:prSet presAssocID="{101AEB74-A321-4FB2-93C7-8111AAAE2B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9112C6D-E51D-4DC2-8AE4-F475A0CCACE9}" type="pres">
      <dgm:prSet presAssocID="{101AEB74-A321-4FB2-93C7-8111AAAE2BB6}" presName="spaceRect" presStyleCnt="0"/>
      <dgm:spPr/>
    </dgm:pt>
    <dgm:pt modelId="{5A793589-3582-4780-A100-567A13F32B2E}" type="pres">
      <dgm:prSet presAssocID="{101AEB74-A321-4FB2-93C7-8111AAAE2BB6}" presName="parTx" presStyleLbl="revTx" presStyleIdx="2" presStyleCnt="4">
        <dgm:presLayoutVars>
          <dgm:chMax val="0"/>
          <dgm:chPref val="0"/>
        </dgm:presLayoutVars>
      </dgm:prSet>
      <dgm:spPr/>
    </dgm:pt>
    <dgm:pt modelId="{1A2B8243-ABB9-490C-A301-620F7B75A290}" type="pres">
      <dgm:prSet presAssocID="{FC24695F-7873-4999-AEF1-6E1E02D9F747}" presName="sibTrans" presStyleCnt="0"/>
      <dgm:spPr/>
    </dgm:pt>
    <dgm:pt modelId="{23EBB683-8632-4E30-A46A-18505E8FF489}" type="pres">
      <dgm:prSet presAssocID="{0276CEF2-757E-4B33-BD3C-2CF3F4E4AC03}" presName="compNode" presStyleCnt="0"/>
      <dgm:spPr/>
    </dgm:pt>
    <dgm:pt modelId="{CFD4491C-BAFB-4165-A2AF-BF35D969C1E6}" type="pres">
      <dgm:prSet presAssocID="{0276CEF2-757E-4B33-BD3C-2CF3F4E4AC03}" presName="bgRect" presStyleLbl="bgShp" presStyleIdx="3" presStyleCnt="4"/>
      <dgm:spPr/>
    </dgm:pt>
    <dgm:pt modelId="{0C9E82E5-8F32-424E-9BCD-CFBB6562D279}" type="pres">
      <dgm:prSet presAssocID="{0276CEF2-757E-4B33-BD3C-2CF3F4E4AC0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load"/>
        </a:ext>
      </dgm:extLst>
    </dgm:pt>
    <dgm:pt modelId="{927E6DC8-7FDE-44BB-AFFD-E0425E396735}" type="pres">
      <dgm:prSet presAssocID="{0276CEF2-757E-4B33-BD3C-2CF3F4E4AC03}" presName="spaceRect" presStyleCnt="0"/>
      <dgm:spPr/>
    </dgm:pt>
    <dgm:pt modelId="{6FD59F4E-98A1-49BE-9E63-30D884D9E484}" type="pres">
      <dgm:prSet presAssocID="{0276CEF2-757E-4B33-BD3C-2CF3F4E4AC03}" presName="parTx" presStyleLbl="revTx" presStyleIdx="3" presStyleCnt="4">
        <dgm:presLayoutVars>
          <dgm:chMax val="0"/>
          <dgm:chPref val="0"/>
        </dgm:presLayoutVars>
      </dgm:prSet>
      <dgm:spPr/>
    </dgm:pt>
  </dgm:ptLst>
  <dgm:cxnLst>
    <dgm:cxn modelId="{5C817F03-958E-43A8-863D-1BDD69F63DAA}" srcId="{FF57CE20-36F6-4E8E-B01F-1A1A6C309D04}" destId="{0276CEF2-757E-4B33-BD3C-2CF3F4E4AC03}" srcOrd="3" destOrd="0" parTransId="{48CFFB9B-4D64-483C-ACD3-0433AB7B159C}" sibTransId="{09DB21D6-9422-42EE-A9FB-FBDDBE0404DE}"/>
    <dgm:cxn modelId="{5313FD06-8621-4D3F-95FA-100290F11A7E}" srcId="{FF57CE20-36F6-4E8E-B01F-1A1A6C309D04}" destId="{C53BA134-B2E2-4A54-9681-404A656D08C3}" srcOrd="0" destOrd="0" parTransId="{BF90F3C4-9FD7-443F-9D8C-1540F9F9B9E3}" sibTransId="{7A6D232B-D2B5-454D-B454-FE21B7914183}"/>
    <dgm:cxn modelId="{65285228-9A21-4DF4-806D-26BFB060F314}" type="presOf" srcId="{780DA347-602E-4D55-A79E-DC53BB587C96}" destId="{D26A3E75-D6DF-4335-A409-75449210A5CC}" srcOrd="0" destOrd="0" presId="urn:microsoft.com/office/officeart/2018/2/layout/IconVerticalSolidList"/>
    <dgm:cxn modelId="{E640FA2F-5D59-4413-9ACE-82C0CBBB690A}" srcId="{FF57CE20-36F6-4E8E-B01F-1A1A6C309D04}" destId="{101AEB74-A321-4FB2-93C7-8111AAAE2BB6}" srcOrd="2" destOrd="0" parTransId="{60344A36-3ED7-46C7-A2D7-5BD4CAD84F52}" sibTransId="{FC24695F-7873-4999-AEF1-6E1E02D9F747}"/>
    <dgm:cxn modelId="{10F5135E-70F0-4154-937E-1C948220D1EE}" type="presOf" srcId="{0276CEF2-757E-4B33-BD3C-2CF3F4E4AC03}" destId="{6FD59F4E-98A1-49BE-9E63-30D884D9E484}" srcOrd="0" destOrd="0" presId="urn:microsoft.com/office/officeart/2018/2/layout/IconVerticalSolidList"/>
    <dgm:cxn modelId="{1FB28357-D3FA-440A-9B7F-00602799B304}" type="presOf" srcId="{C53BA134-B2E2-4A54-9681-404A656D08C3}" destId="{E09761B0-EDBC-40E7-9297-4B4A96AA6CA4}" srcOrd="0" destOrd="0" presId="urn:microsoft.com/office/officeart/2018/2/layout/IconVerticalSolidList"/>
    <dgm:cxn modelId="{03AF8C79-2F7B-4A64-85CF-3CDB41D1F0EC}" srcId="{FF57CE20-36F6-4E8E-B01F-1A1A6C309D04}" destId="{780DA347-602E-4D55-A79E-DC53BB587C96}" srcOrd="1" destOrd="0" parTransId="{30B1AD0E-2015-4708-AD53-F5C1D37967D5}" sibTransId="{9982C898-1081-4A11-B167-24B6D3A265D6}"/>
    <dgm:cxn modelId="{7A0418BB-60BF-4A05-B4DD-7C2D72E99791}" type="presOf" srcId="{101AEB74-A321-4FB2-93C7-8111AAAE2BB6}" destId="{5A793589-3582-4780-A100-567A13F32B2E}" srcOrd="0" destOrd="0" presId="urn:microsoft.com/office/officeart/2018/2/layout/IconVerticalSolidList"/>
    <dgm:cxn modelId="{3E7B9FDC-8D44-4D95-82D1-D10C2519E21D}" type="presOf" srcId="{FF57CE20-36F6-4E8E-B01F-1A1A6C309D04}" destId="{3A6B4A27-8479-42DD-BCCB-93A25217BC1C}" srcOrd="0" destOrd="0" presId="urn:microsoft.com/office/officeart/2018/2/layout/IconVerticalSolidList"/>
    <dgm:cxn modelId="{3CD5786A-8459-4A4C-8560-4B9762298049}" type="presParOf" srcId="{3A6B4A27-8479-42DD-BCCB-93A25217BC1C}" destId="{8C9EEFEE-92CE-464D-9365-F039448AB3FF}" srcOrd="0" destOrd="0" presId="urn:microsoft.com/office/officeart/2018/2/layout/IconVerticalSolidList"/>
    <dgm:cxn modelId="{E69487E0-9D30-4FF9-BEF3-212FE31FBEA6}" type="presParOf" srcId="{8C9EEFEE-92CE-464D-9365-F039448AB3FF}" destId="{3C8ABCFE-F946-4023-903F-6833844F4CBE}" srcOrd="0" destOrd="0" presId="urn:microsoft.com/office/officeart/2018/2/layout/IconVerticalSolidList"/>
    <dgm:cxn modelId="{E286A5E5-BFF2-421E-82DD-4A1C41CE9C72}" type="presParOf" srcId="{8C9EEFEE-92CE-464D-9365-F039448AB3FF}" destId="{56520520-7BDF-424E-A152-3A0B93D16AF8}" srcOrd="1" destOrd="0" presId="urn:microsoft.com/office/officeart/2018/2/layout/IconVerticalSolidList"/>
    <dgm:cxn modelId="{C0279800-3452-4C84-A778-417DB8C7647C}" type="presParOf" srcId="{8C9EEFEE-92CE-464D-9365-F039448AB3FF}" destId="{796CDAD4-A03B-42EB-B90A-6A6A9CB08A57}" srcOrd="2" destOrd="0" presId="urn:microsoft.com/office/officeart/2018/2/layout/IconVerticalSolidList"/>
    <dgm:cxn modelId="{17D67DEE-6D87-4AF9-9CA5-1AC8738179BC}" type="presParOf" srcId="{8C9EEFEE-92CE-464D-9365-F039448AB3FF}" destId="{E09761B0-EDBC-40E7-9297-4B4A96AA6CA4}" srcOrd="3" destOrd="0" presId="urn:microsoft.com/office/officeart/2018/2/layout/IconVerticalSolidList"/>
    <dgm:cxn modelId="{F2CED5BA-C336-42C1-BAE1-2844547EDC4C}" type="presParOf" srcId="{3A6B4A27-8479-42DD-BCCB-93A25217BC1C}" destId="{E04A9DE7-653E-47D0-8DD8-A7D9A24BE7AE}" srcOrd="1" destOrd="0" presId="urn:microsoft.com/office/officeart/2018/2/layout/IconVerticalSolidList"/>
    <dgm:cxn modelId="{40A21112-EAC6-4EC1-9E04-133306EA9824}" type="presParOf" srcId="{3A6B4A27-8479-42DD-BCCB-93A25217BC1C}" destId="{98DFD79A-C7F0-4868-9959-246FF3BF2A89}" srcOrd="2" destOrd="0" presId="urn:microsoft.com/office/officeart/2018/2/layout/IconVerticalSolidList"/>
    <dgm:cxn modelId="{5E6557EF-0F0E-4BE2-B078-9FCFE6D33995}" type="presParOf" srcId="{98DFD79A-C7F0-4868-9959-246FF3BF2A89}" destId="{A6490E43-309A-461B-9109-1D5E052DD104}" srcOrd="0" destOrd="0" presId="urn:microsoft.com/office/officeart/2018/2/layout/IconVerticalSolidList"/>
    <dgm:cxn modelId="{07229FF8-8549-49FA-9915-C81DCE31A2F8}" type="presParOf" srcId="{98DFD79A-C7F0-4868-9959-246FF3BF2A89}" destId="{A22C91DA-3A52-4953-AE67-8C55D3DB6C85}" srcOrd="1" destOrd="0" presId="urn:microsoft.com/office/officeart/2018/2/layout/IconVerticalSolidList"/>
    <dgm:cxn modelId="{DC13C912-149C-4579-9809-7354596E96DC}" type="presParOf" srcId="{98DFD79A-C7F0-4868-9959-246FF3BF2A89}" destId="{3A8ED1C3-3F37-4851-99FC-20F63324018D}" srcOrd="2" destOrd="0" presId="urn:microsoft.com/office/officeart/2018/2/layout/IconVerticalSolidList"/>
    <dgm:cxn modelId="{176596DF-D280-432A-BEE1-9AF71B1B49FD}" type="presParOf" srcId="{98DFD79A-C7F0-4868-9959-246FF3BF2A89}" destId="{D26A3E75-D6DF-4335-A409-75449210A5CC}" srcOrd="3" destOrd="0" presId="urn:microsoft.com/office/officeart/2018/2/layout/IconVerticalSolidList"/>
    <dgm:cxn modelId="{92CC7CEA-73DF-428D-B0A9-27801D93F83C}" type="presParOf" srcId="{3A6B4A27-8479-42DD-BCCB-93A25217BC1C}" destId="{FEA044BB-3E81-439B-9D28-492B00B6E839}" srcOrd="3" destOrd="0" presId="urn:microsoft.com/office/officeart/2018/2/layout/IconVerticalSolidList"/>
    <dgm:cxn modelId="{C7C7CABF-7407-4752-8D12-923F2ECE0034}" type="presParOf" srcId="{3A6B4A27-8479-42DD-BCCB-93A25217BC1C}" destId="{C2F4F669-BAE3-4AAA-878C-9587CB486F09}" srcOrd="4" destOrd="0" presId="urn:microsoft.com/office/officeart/2018/2/layout/IconVerticalSolidList"/>
    <dgm:cxn modelId="{6F70B587-498F-43FF-834D-7AC5ACE7B46F}" type="presParOf" srcId="{C2F4F669-BAE3-4AAA-878C-9587CB486F09}" destId="{E2FDAADA-6F61-4106-9138-AA4A773772E7}" srcOrd="0" destOrd="0" presId="urn:microsoft.com/office/officeart/2018/2/layout/IconVerticalSolidList"/>
    <dgm:cxn modelId="{3EDC96E2-F9B8-411A-9315-0F0B93EC3BF0}" type="presParOf" srcId="{C2F4F669-BAE3-4AAA-878C-9587CB486F09}" destId="{C446EA7D-1655-43B4-A7B5-17A318F204EE}" srcOrd="1" destOrd="0" presId="urn:microsoft.com/office/officeart/2018/2/layout/IconVerticalSolidList"/>
    <dgm:cxn modelId="{D25F51A5-F858-4629-9B18-3A598DAA71F0}" type="presParOf" srcId="{C2F4F669-BAE3-4AAA-878C-9587CB486F09}" destId="{79112C6D-E51D-4DC2-8AE4-F475A0CCACE9}" srcOrd="2" destOrd="0" presId="urn:microsoft.com/office/officeart/2018/2/layout/IconVerticalSolidList"/>
    <dgm:cxn modelId="{1F0E81B9-7BFA-413C-8677-04F130A37F58}" type="presParOf" srcId="{C2F4F669-BAE3-4AAA-878C-9587CB486F09}" destId="{5A793589-3582-4780-A100-567A13F32B2E}" srcOrd="3" destOrd="0" presId="urn:microsoft.com/office/officeart/2018/2/layout/IconVerticalSolidList"/>
    <dgm:cxn modelId="{A77B0839-D0E8-4389-9E23-6EC17E0DA370}" type="presParOf" srcId="{3A6B4A27-8479-42DD-BCCB-93A25217BC1C}" destId="{1A2B8243-ABB9-490C-A301-620F7B75A290}" srcOrd="5" destOrd="0" presId="urn:microsoft.com/office/officeart/2018/2/layout/IconVerticalSolidList"/>
    <dgm:cxn modelId="{5232DC62-6503-4ED8-A776-36E90DBB268A}" type="presParOf" srcId="{3A6B4A27-8479-42DD-BCCB-93A25217BC1C}" destId="{23EBB683-8632-4E30-A46A-18505E8FF489}" srcOrd="6" destOrd="0" presId="urn:microsoft.com/office/officeart/2018/2/layout/IconVerticalSolidList"/>
    <dgm:cxn modelId="{2EF6B1B7-00CC-4696-9977-2E6C95469F01}" type="presParOf" srcId="{23EBB683-8632-4E30-A46A-18505E8FF489}" destId="{CFD4491C-BAFB-4165-A2AF-BF35D969C1E6}" srcOrd="0" destOrd="0" presId="urn:microsoft.com/office/officeart/2018/2/layout/IconVerticalSolidList"/>
    <dgm:cxn modelId="{67D7E8B3-7C0D-4706-B7C6-5EA3675BE8B2}" type="presParOf" srcId="{23EBB683-8632-4E30-A46A-18505E8FF489}" destId="{0C9E82E5-8F32-424E-9BCD-CFBB6562D279}" srcOrd="1" destOrd="0" presId="urn:microsoft.com/office/officeart/2018/2/layout/IconVerticalSolidList"/>
    <dgm:cxn modelId="{2E4EF28B-258E-42B7-BDD3-B61919662E18}" type="presParOf" srcId="{23EBB683-8632-4E30-A46A-18505E8FF489}" destId="{927E6DC8-7FDE-44BB-AFFD-E0425E396735}" srcOrd="2" destOrd="0" presId="urn:microsoft.com/office/officeart/2018/2/layout/IconVerticalSolidList"/>
    <dgm:cxn modelId="{2E7307D7-7FCF-4D68-859A-0A6E2ACB9B11}" type="presParOf" srcId="{23EBB683-8632-4E30-A46A-18505E8FF489}" destId="{6FD59F4E-98A1-49BE-9E63-30D884D9E48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A48E9AC-B502-48DD-80FC-AE144F96162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FB6432-A1E7-473A-8D1F-AF5CD2F204C8}">
      <dgm:prSet/>
      <dgm:spPr/>
      <dgm:t>
        <a:bodyPr/>
        <a:lstStyle/>
        <a:p>
          <a:r>
            <a:rPr lang="en-US"/>
            <a:t>-eq  (equals to)</a:t>
          </a:r>
        </a:p>
      </dgm:t>
    </dgm:pt>
    <dgm:pt modelId="{8ED88B47-8938-4237-903E-CFC7DEBC92AC}" type="parTrans" cxnId="{8D2CFE62-FD8B-45C7-AC28-1A64952659F0}">
      <dgm:prSet/>
      <dgm:spPr/>
      <dgm:t>
        <a:bodyPr/>
        <a:lstStyle/>
        <a:p>
          <a:endParaRPr lang="en-US"/>
        </a:p>
      </dgm:t>
    </dgm:pt>
    <dgm:pt modelId="{9B01B5CD-2AB8-43C2-AB74-7EE09236F9AD}" type="sibTrans" cxnId="{8D2CFE62-FD8B-45C7-AC28-1A64952659F0}">
      <dgm:prSet/>
      <dgm:spPr/>
      <dgm:t>
        <a:bodyPr/>
        <a:lstStyle/>
        <a:p>
          <a:endParaRPr lang="en-US"/>
        </a:p>
      </dgm:t>
    </dgm:pt>
    <dgm:pt modelId="{AE8A4A45-B7E2-4F1E-B3B8-F145DBEDB307}">
      <dgm:prSet/>
      <dgm:spPr/>
      <dgm:t>
        <a:bodyPr/>
        <a:lstStyle/>
        <a:p>
          <a:r>
            <a:rPr lang="en-US"/>
            <a:t>-lt (less than)</a:t>
          </a:r>
        </a:p>
      </dgm:t>
    </dgm:pt>
    <dgm:pt modelId="{C6D07D42-D2F1-4B7E-8D6C-A45407CE3C01}" type="parTrans" cxnId="{F56894D5-30A6-4CB6-AD79-4711EBF1C33F}">
      <dgm:prSet/>
      <dgm:spPr/>
      <dgm:t>
        <a:bodyPr/>
        <a:lstStyle/>
        <a:p>
          <a:endParaRPr lang="en-US"/>
        </a:p>
      </dgm:t>
    </dgm:pt>
    <dgm:pt modelId="{2981F51B-CC30-4167-92C1-1856F6E502CA}" type="sibTrans" cxnId="{F56894D5-30A6-4CB6-AD79-4711EBF1C33F}">
      <dgm:prSet/>
      <dgm:spPr/>
      <dgm:t>
        <a:bodyPr/>
        <a:lstStyle/>
        <a:p>
          <a:endParaRPr lang="en-US"/>
        </a:p>
      </dgm:t>
    </dgm:pt>
    <dgm:pt modelId="{D3ECBE9B-3839-4CDD-8B0D-32E571DACA58}">
      <dgm:prSet/>
      <dgm:spPr/>
      <dgm:t>
        <a:bodyPr/>
        <a:lstStyle/>
        <a:p>
          <a:r>
            <a:rPr lang="en-US"/>
            <a:t>-le (less than equals to)</a:t>
          </a:r>
        </a:p>
      </dgm:t>
    </dgm:pt>
    <dgm:pt modelId="{1751DAB3-850F-48A8-B5B6-B0B4E3AB71A8}" type="parTrans" cxnId="{5E3E7327-5376-47AA-8F13-099110BE2489}">
      <dgm:prSet/>
      <dgm:spPr/>
      <dgm:t>
        <a:bodyPr/>
        <a:lstStyle/>
        <a:p>
          <a:endParaRPr lang="en-US"/>
        </a:p>
      </dgm:t>
    </dgm:pt>
    <dgm:pt modelId="{8525F72C-461D-4CCE-82B6-8AAA1CCC937A}" type="sibTrans" cxnId="{5E3E7327-5376-47AA-8F13-099110BE2489}">
      <dgm:prSet/>
      <dgm:spPr/>
      <dgm:t>
        <a:bodyPr/>
        <a:lstStyle/>
        <a:p>
          <a:endParaRPr lang="en-US"/>
        </a:p>
      </dgm:t>
    </dgm:pt>
    <dgm:pt modelId="{B14D642A-D41D-4F85-97F2-C1E4CD2EA66D}">
      <dgm:prSet/>
      <dgm:spPr/>
      <dgm:t>
        <a:bodyPr/>
        <a:lstStyle/>
        <a:p>
          <a:r>
            <a:rPr lang="en-US"/>
            <a:t>-gt (greater than)</a:t>
          </a:r>
        </a:p>
      </dgm:t>
    </dgm:pt>
    <dgm:pt modelId="{5AA0BE9D-1D22-4C5E-B3E7-BA3157C9D819}" type="parTrans" cxnId="{B5F7BE12-F4F6-4AD9-AE79-CC8C95280325}">
      <dgm:prSet/>
      <dgm:spPr/>
      <dgm:t>
        <a:bodyPr/>
        <a:lstStyle/>
        <a:p>
          <a:endParaRPr lang="en-US"/>
        </a:p>
      </dgm:t>
    </dgm:pt>
    <dgm:pt modelId="{BBF7C2C7-F04A-42B9-A78F-E80B14C5E4FB}" type="sibTrans" cxnId="{B5F7BE12-F4F6-4AD9-AE79-CC8C95280325}">
      <dgm:prSet/>
      <dgm:spPr/>
      <dgm:t>
        <a:bodyPr/>
        <a:lstStyle/>
        <a:p>
          <a:endParaRPr lang="en-US"/>
        </a:p>
      </dgm:t>
    </dgm:pt>
    <dgm:pt modelId="{17DD3DA1-2E4A-45FF-9BBD-D66EEA7C295D}">
      <dgm:prSet/>
      <dgm:spPr/>
      <dgm:t>
        <a:bodyPr/>
        <a:lstStyle/>
        <a:p>
          <a:r>
            <a:rPr lang="en-US"/>
            <a:t>-ge (greater than equals to)</a:t>
          </a:r>
        </a:p>
      </dgm:t>
    </dgm:pt>
    <dgm:pt modelId="{4B38D7BB-4528-439C-AA88-8AAEACA6F9D0}" type="parTrans" cxnId="{BC1A408F-3F76-4048-AC34-A2325704A787}">
      <dgm:prSet/>
      <dgm:spPr/>
      <dgm:t>
        <a:bodyPr/>
        <a:lstStyle/>
        <a:p>
          <a:endParaRPr lang="en-US"/>
        </a:p>
      </dgm:t>
    </dgm:pt>
    <dgm:pt modelId="{DAAAE28E-A187-450E-BB73-149A2C5608D5}" type="sibTrans" cxnId="{BC1A408F-3F76-4048-AC34-A2325704A787}">
      <dgm:prSet/>
      <dgm:spPr/>
      <dgm:t>
        <a:bodyPr/>
        <a:lstStyle/>
        <a:p>
          <a:endParaRPr lang="en-US"/>
        </a:p>
      </dgm:t>
    </dgm:pt>
    <dgm:pt modelId="{4DBACFED-36FF-4992-893F-478BFACE2A9F}">
      <dgm:prSet/>
      <dgm:spPr/>
      <dgm:t>
        <a:bodyPr/>
        <a:lstStyle/>
        <a:p>
          <a:r>
            <a:rPr lang="en-US"/>
            <a:t>-ne (not equals to)</a:t>
          </a:r>
        </a:p>
      </dgm:t>
    </dgm:pt>
    <dgm:pt modelId="{62BB39D9-F4F2-438E-9A50-46097C143956}" type="parTrans" cxnId="{2D864B20-1E14-41F4-AC5B-4AAC0FDE35B4}">
      <dgm:prSet/>
      <dgm:spPr/>
      <dgm:t>
        <a:bodyPr/>
        <a:lstStyle/>
        <a:p>
          <a:endParaRPr lang="en-US"/>
        </a:p>
      </dgm:t>
    </dgm:pt>
    <dgm:pt modelId="{D1FBC2E0-C2E9-441B-8836-B941673781F9}" type="sibTrans" cxnId="{2D864B20-1E14-41F4-AC5B-4AAC0FDE35B4}">
      <dgm:prSet/>
      <dgm:spPr/>
      <dgm:t>
        <a:bodyPr/>
        <a:lstStyle/>
        <a:p>
          <a:endParaRPr lang="en-US"/>
        </a:p>
      </dgm:t>
    </dgm:pt>
    <dgm:pt modelId="{DB19B19E-CCC6-4614-914C-33FDFAC8BAF7}" type="pres">
      <dgm:prSet presAssocID="{7A48E9AC-B502-48DD-80FC-AE144F961623}" presName="root" presStyleCnt="0">
        <dgm:presLayoutVars>
          <dgm:dir/>
          <dgm:resizeHandles val="exact"/>
        </dgm:presLayoutVars>
      </dgm:prSet>
      <dgm:spPr/>
    </dgm:pt>
    <dgm:pt modelId="{65C0BA79-AB21-4A6D-B3BC-076437BEC850}" type="pres">
      <dgm:prSet presAssocID="{AAFB6432-A1E7-473A-8D1F-AF5CD2F204C8}" presName="compNode" presStyleCnt="0"/>
      <dgm:spPr/>
    </dgm:pt>
    <dgm:pt modelId="{39FD4594-7DB5-4916-AB16-01DE157D35AB}" type="pres">
      <dgm:prSet presAssocID="{AAFB6432-A1E7-473A-8D1F-AF5CD2F204C8}" presName="bgRect" presStyleLbl="bgShp" presStyleIdx="0" presStyleCnt="6"/>
      <dgm:spPr/>
    </dgm:pt>
    <dgm:pt modelId="{5585F373-FEED-4771-AB6F-B6921A4A5EC7}" type="pres">
      <dgm:prSet presAssocID="{AAFB6432-A1E7-473A-8D1F-AF5CD2F204C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DC76EEA1-CBC6-4FE8-BC46-FB06576D877F}" type="pres">
      <dgm:prSet presAssocID="{AAFB6432-A1E7-473A-8D1F-AF5CD2F204C8}" presName="spaceRect" presStyleCnt="0"/>
      <dgm:spPr/>
    </dgm:pt>
    <dgm:pt modelId="{8EA59332-F6F4-4EF4-A752-12C6E4CF3234}" type="pres">
      <dgm:prSet presAssocID="{AAFB6432-A1E7-473A-8D1F-AF5CD2F204C8}" presName="parTx" presStyleLbl="revTx" presStyleIdx="0" presStyleCnt="6">
        <dgm:presLayoutVars>
          <dgm:chMax val="0"/>
          <dgm:chPref val="0"/>
        </dgm:presLayoutVars>
      </dgm:prSet>
      <dgm:spPr/>
    </dgm:pt>
    <dgm:pt modelId="{72FC49FC-65AA-41AB-BF73-DDE838FF0A2B}" type="pres">
      <dgm:prSet presAssocID="{9B01B5CD-2AB8-43C2-AB74-7EE09236F9AD}" presName="sibTrans" presStyleCnt="0"/>
      <dgm:spPr/>
    </dgm:pt>
    <dgm:pt modelId="{369C959A-9703-4B70-8B38-292070E2CD36}" type="pres">
      <dgm:prSet presAssocID="{AE8A4A45-B7E2-4F1E-B3B8-F145DBEDB307}" presName="compNode" presStyleCnt="0"/>
      <dgm:spPr/>
    </dgm:pt>
    <dgm:pt modelId="{C6F17CAE-1EBD-4940-9D73-8329CF7F8537}" type="pres">
      <dgm:prSet presAssocID="{AE8A4A45-B7E2-4F1E-B3B8-F145DBEDB307}" presName="bgRect" presStyleLbl="bgShp" presStyleIdx="1" presStyleCnt="6"/>
      <dgm:spPr/>
    </dgm:pt>
    <dgm:pt modelId="{4835372E-74E5-474C-8DA7-9C053A4F58E4}" type="pres">
      <dgm:prSet presAssocID="{AE8A4A45-B7E2-4F1E-B3B8-F145DBEDB30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gnal"/>
        </a:ext>
      </dgm:extLst>
    </dgm:pt>
    <dgm:pt modelId="{2582F649-B0BD-4668-9EE5-49E320036823}" type="pres">
      <dgm:prSet presAssocID="{AE8A4A45-B7E2-4F1E-B3B8-F145DBEDB307}" presName="spaceRect" presStyleCnt="0"/>
      <dgm:spPr/>
    </dgm:pt>
    <dgm:pt modelId="{A5CD335C-4AAD-4BDF-89B5-4F61F4C4187E}" type="pres">
      <dgm:prSet presAssocID="{AE8A4A45-B7E2-4F1E-B3B8-F145DBEDB307}" presName="parTx" presStyleLbl="revTx" presStyleIdx="1" presStyleCnt="6">
        <dgm:presLayoutVars>
          <dgm:chMax val="0"/>
          <dgm:chPref val="0"/>
        </dgm:presLayoutVars>
      </dgm:prSet>
      <dgm:spPr/>
    </dgm:pt>
    <dgm:pt modelId="{18D05022-E620-4BE5-BF71-218907DA2F23}" type="pres">
      <dgm:prSet presAssocID="{2981F51B-CC30-4167-92C1-1856F6E502CA}" presName="sibTrans" presStyleCnt="0"/>
      <dgm:spPr/>
    </dgm:pt>
    <dgm:pt modelId="{0686FD7C-03B8-4B32-9BF5-1F779406A390}" type="pres">
      <dgm:prSet presAssocID="{D3ECBE9B-3839-4CDD-8B0D-32E571DACA58}" presName="compNode" presStyleCnt="0"/>
      <dgm:spPr/>
    </dgm:pt>
    <dgm:pt modelId="{82B223A3-9A70-49E4-8719-7915942A5B5A}" type="pres">
      <dgm:prSet presAssocID="{D3ECBE9B-3839-4CDD-8B0D-32E571DACA58}" presName="bgRect" presStyleLbl="bgShp" presStyleIdx="2" presStyleCnt="6"/>
      <dgm:spPr/>
    </dgm:pt>
    <dgm:pt modelId="{2E49A031-1BA6-424D-9C9A-46DA4F5FF564}" type="pres">
      <dgm:prSet presAssocID="{D3ECBE9B-3839-4CDD-8B0D-32E571DACA5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6A823C97-DE38-418F-B92F-348BCE845059}" type="pres">
      <dgm:prSet presAssocID="{D3ECBE9B-3839-4CDD-8B0D-32E571DACA58}" presName="spaceRect" presStyleCnt="0"/>
      <dgm:spPr/>
    </dgm:pt>
    <dgm:pt modelId="{2B2A7BFA-8949-4696-B586-A739AB928CA2}" type="pres">
      <dgm:prSet presAssocID="{D3ECBE9B-3839-4CDD-8B0D-32E571DACA58}" presName="parTx" presStyleLbl="revTx" presStyleIdx="2" presStyleCnt="6">
        <dgm:presLayoutVars>
          <dgm:chMax val="0"/>
          <dgm:chPref val="0"/>
        </dgm:presLayoutVars>
      </dgm:prSet>
      <dgm:spPr/>
    </dgm:pt>
    <dgm:pt modelId="{966A18C6-811E-4B4D-B988-3C84783BE499}" type="pres">
      <dgm:prSet presAssocID="{8525F72C-461D-4CCE-82B6-8AAA1CCC937A}" presName="sibTrans" presStyleCnt="0"/>
      <dgm:spPr/>
    </dgm:pt>
    <dgm:pt modelId="{7BE5D07A-4D15-4A27-AE3F-516CB92019DE}" type="pres">
      <dgm:prSet presAssocID="{B14D642A-D41D-4F85-97F2-C1E4CD2EA66D}" presName="compNode" presStyleCnt="0"/>
      <dgm:spPr/>
    </dgm:pt>
    <dgm:pt modelId="{ED701541-2B12-467B-A601-4E3548E77871}" type="pres">
      <dgm:prSet presAssocID="{B14D642A-D41D-4F85-97F2-C1E4CD2EA66D}" presName="bgRect" presStyleLbl="bgShp" presStyleIdx="3" presStyleCnt="6"/>
      <dgm:spPr/>
    </dgm:pt>
    <dgm:pt modelId="{94427845-C2BD-4B4C-9085-62A947F8D66D}" type="pres">
      <dgm:prSet presAssocID="{B14D642A-D41D-4F85-97F2-C1E4CD2EA66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182369CA-C5F8-4308-B7AB-6E6E48ADBBA3}" type="pres">
      <dgm:prSet presAssocID="{B14D642A-D41D-4F85-97F2-C1E4CD2EA66D}" presName="spaceRect" presStyleCnt="0"/>
      <dgm:spPr/>
    </dgm:pt>
    <dgm:pt modelId="{9184FF0D-D8CD-453C-B692-E4A39BE97DA4}" type="pres">
      <dgm:prSet presAssocID="{B14D642A-D41D-4F85-97F2-C1E4CD2EA66D}" presName="parTx" presStyleLbl="revTx" presStyleIdx="3" presStyleCnt="6">
        <dgm:presLayoutVars>
          <dgm:chMax val="0"/>
          <dgm:chPref val="0"/>
        </dgm:presLayoutVars>
      </dgm:prSet>
      <dgm:spPr/>
    </dgm:pt>
    <dgm:pt modelId="{6ADD6F6A-081F-4F12-8B2B-68A68DCA494E}" type="pres">
      <dgm:prSet presAssocID="{BBF7C2C7-F04A-42B9-A78F-E80B14C5E4FB}" presName="sibTrans" presStyleCnt="0"/>
      <dgm:spPr/>
    </dgm:pt>
    <dgm:pt modelId="{7AA52E22-C066-483B-8329-50AABA80E647}" type="pres">
      <dgm:prSet presAssocID="{17DD3DA1-2E4A-45FF-9BBD-D66EEA7C295D}" presName="compNode" presStyleCnt="0"/>
      <dgm:spPr/>
    </dgm:pt>
    <dgm:pt modelId="{42D22EE0-9D89-4763-A12E-A8521B2895FA}" type="pres">
      <dgm:prSet presAssocID="{17DD3DA1-2E4A-45FF-9BBD-D66EEA7C295D}" presName="bgRect" presStyleLbl="bgShp" presStyleIdx="4" presStyleCnt="6"/>
      <dgm:spPr/>
    </dgm:pt>
    <dgm:pt modelId="{97AF0BEC-014C-41B2-9596-FAA772AA173C}" type="pres">
      <dgm:prSet presAssocID="{17DD3DA1-2E4A-45FF-9BBD-D66EEA7C295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lind"/>
        </a:ext>
      </dgm:extLst>
    </dgm:pt>
    <dgm:pt modelId="{D998D52B-ACCB-4522-A337-4DE6F945950B}" type="pres">
      <dgm:prSet presAssocID="{17DD3DA1-2E4A-45FF-9BBD-D66EEA7C295D}" presName="spaceRect" presStyleCnt="0"/>
      <dgm:spPr/>
    </dgm:pt>
    <dgm:pt modelId="{D5F821A2-3282-4699-862C-F60035AFBB14}" type="pres">
      <dgm:prSet presAssocID="{17DD3DA1-2E4A-45FF-9BBD-D66EEA7C295D}" presName="parTx" presStyleLbl="revTx" presStyleIdx="4" presStyleCnt="6">
        <dgm:presLayoutVars>
          <dgm:chMax val="0"/>
          <dgm:chPref val="0"/>
        </dgm:presLayoutVars>
      </dgm:prSet>
      <dgm:spPr/>
    </dgm:pt>
    <dgm:pt modelId="{2868832A-9B9A-4CA0-B7A2-370632204517}" type="pres">
      <dgm:prSet presAssocID="{DAAAE28E-A187-450E-BB73-149A2C5608D5}" presName="sibTrans" presStyleCnt="0"/>
      <dgm:spPr/>
    </dgm:pt>
    <dgm:pt modelId="{C3A00D25-2E43-4D9D-8588-149AD58D6AFE}" type="pres">
      <dgm:prSet presAssocID="{4DBACFED-36FF-4992-893F-478BFACE2A9F}" presName="compNode" presStyleCnt="0"/>
      <dgm:spPr/>
    </dgm:pt>
    <dgm:pt modelId="{E8BA53C0-2424-4CF5-A635-4A2A6C7665BB}" type="pres">
      <dgm:prSet presAssocID="{4DBACFED-36FF-4992-893F-478BFACE2A9F}" presName="bgRect" presStyleLbl="bgShp" presStyleIdx="5" presStyleCnt="6"/>
      <dgm:spPr/>
    </dgm:pt>
    <dgm:pt modelId="{3F8EF83E-7DA5-4CF7-88E1-0688A0F73CCD}" type="pres">
      <dgm:prSet presAssocID="{4DBACFED-36FF-4992-893F-478BFACE2A9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ull"/>
        </a:ext>
      </dgm:extLst>
    </dgm:pt>
    <dgm:pt modelId="{DAE76280-C6D8-4306-A7CE-88FCF8850AE3}" type="pres">
      <dgm:prSet presAssocID="{4DBACFED-36FF-4992-893F-478BFACE2A9F}" presName="spaceRect" presStyleCnt="0"/>
      <dgm:spPr/>
    </dgm:pt>
    <dgm:pt modelId="{074711FA-58DE-4E4A-AAD5-0E2109233180}" type="pres">
      <dgm:prSet presAssocID="{4DBACFED-36FF-4992-893F-478BFACE2A9F}" presName="parTx" presStyleLbl="revTx" presStyleIdx="5" presStyleCnt="6">
        <dgm:presLayoutVars>
          <dgm:chMax val="0"/>
          <dgm:chPref val="0"/>
        </dgm:presLayoutVars>
      </dgm:prSet>
      <dgm:spPr/>
    </dgm:pt>
  </dgm:ptLst>
  <dgm:cxnLst>
    <dgm:cxn modelId="{B5F7BE12-F4F6-4AD9-AE79-CC8C95280325}" srcId="{7A48E9AC-B502-48DD-80FC-AE144F961623}" destId="{B14D642A-D41D-4F85-97F2-C1E4CD2EA66D}" srcOrd="3" destOrd="0" parTransId="{5AA0BE9D-1D22-4C5E-B3E7-BA3157C9D819}" sibTransId="{BBF7C2C7-F04A-42B9-A78F-E80B14C5E4FB}"/>
    <dgm:cxn modelId="{2D864B20-1E14-41F4-AC5B-4AAC0FDE35B4}" srcId="{7A48E9AC-B502-48DD-80FC-AE144F961623}" destId="{4DBACFED-36FF-4992-893F-478BFACE2A9F}" srcOrd="5" destOrd="0" parTransId="{62BB39D9-F4F2-438E-9A50-46097C143956}" sibTransId="{D1FBC2E0-C2E9-441B-8836-B941673781F9}"/>
    <dgm:cxn modelId="{F761BB26-D104-427C-A479-043CCA1E846C}" type="presOf" srcId="{7A48E9AC-B502-48DD-80FC-AE144F961623}" destId="{DB19B19E-CCC6-4614-914C-33FDFAC8BAF7}" srcOrd="0" destOrd="0" presId="urn:microsoft.com/office/officeart/2018/2/layout/IconVerticalSolidList"/>
    <dgm:cxn modelId="{5E3E7327-5376-47AA-8F13-099110BE2489}" srcId="{7A48E9AC-B502-48DD-80FC-AE144F961623}" destId="{D3ECBE9B-3839-4CDD-8B0D-32E571DACA58}" srcOrd="2" destOrd="0" parTransId="{1751DAB3-850F-48A8-B5B6-B0B4E3AB71A8}" sibTransId="{8525F72C-461D-4CCE-82B6-8AAA1CCC937A}"/>
    <dgm:cxn modelId="{76717460-E5D7-45FE-8BA8-10A63DD84FE9}" type="presOf" srcId="{4DBACFED-36FF-4992-893F-478BFACE2A9F}" destId="{074711FA-58DE-4E4A-AAD5-0E2109233180}" srcOrd="0" destOrd="0" presId="urn:microsoft.com/office/officeart/2018/2/layout/IconVerticalSolidList"/>
    <dgm:cxn modelId="{8D2CFE62-FD8B-45C7-AC28-1A64952659F0}" srcId="{7A48E9AC-B502-48DD-80FC-AE144F961623}" destId="{AAFB6432-A1E7-473A-8D1F-AF5CD2F204C8}" srcOrd="0" destOrd="0" parTransId="{8ED88B47-8938-4237-903E-CFC7DEBC92AC}" sibTransId="{9B01B5CD-2AB8-43C2-AB74-7EE09236F9AD}"/>
    <dgm:cxn modelId="{22889347-C639-43BD-8F80-9187554CDCD0}" type="presOf" srcId="{17DD3DA1-2E4A-45FF-9BBD-D66EEA7C295D}" destId="{D5F821A2-3282-4699-862C-F60035AFBB14}" srcOrd="0" destOrd="0" presId="urn:microsoft.com/office/officeart/2018/2/layout/IconVerticalSolidList"/>
    <dgm:cxn modelId="{A59F3974-D34C-4F2D-B466-C1384C352FBF}" type="presOf" srcId="{D3ECBE9B-3839-4CDD-8B0D-32E571DACA58}" destId="{2B2A7BFA-8949-4696-B586-A739AB928CA2}" srcOrd="0" destOrd="0" presId="urn:microsoft.com/office/officeart/2018/2/layout/IconVerticalSolidList"/>
    <dgm:cxn modelId="{BC1A408F-3F76-4048-AC34-A2325704A787}" srcId="{7A48E9AC-B502-48DD-80FC-AE144F961623}" destId="{17DD3DA1-2E4A-45FF-9BBD-D66EEA7C295D}" srcOrd="4" destOrd="0" parTransId="{4B38D7BB-4528-439C-AA88-8AAEACA6F9D0}" sibTransId="{DAAAE28E-A187-450E-BB73-149A2C5608D5}"/>
    <dgm:cxn modelId="{AA9CB098-BFE0-4B61-BE73-CF2680022638}" type="presOf" srcId="{AE8A4A45-B7E2-4F1E-B3B8-F145DBEDB307}" destId="{A5CD335C-4AAD-4BDF-89B5-4F61F4C4187E}" srcOrd="0" destOrd="0" presId="urn:microsoft.com/office/officeart/2018/2/layout/IconVerticalSolidList"/>
    <dgm:cxn modelId="{7D97E1C5-C5AA-42AA-BA30-397D544BDA54}" type="presOf" srcId="{B14D642A-D41D-4F85-97F2-C1E4CD2EA66D}" destId="{9184FF0D-D8CD-453C-B692-E4A39BE97DA4}" srcOrd="0" destOrd="0" presId="urn:microsoft.com/office/officeart/2018/2/layout/IconVerticalSolidList"/>
    <dgm:cxn modelId="{F56894D5-30A6-4CB6-AD79-4711EBF1C33F}" srcId="{7A48E9AC-B502-48DD-80FC-AE144F961623}" destId="{AE8A4A45-B7E2-4F1E-B3B8-F145DBEDB307}" srcOrd="1" destOrd="0" parTransId="{C6D07D42-D2F1-4B7E-8D6C-A45407CE3C01}" sibTransId="{2981F51B-CC30-4167-92C1-1856F6E502CA}"/>
    <dgm:cxn modelId="{309424F6-AF0C-4EC9-8804-8FAB562B04C6}" type="presOf" srcId="{AAFB6432-A1E7-473A-8D1F-AF5CD2F204C8}" destId="{8EA59332-F6F4-4EF4-A752-12C6E4CF3234}" srcOrd="0" destOrd="0" presId="urn:microsoft.com/office/officeart/2018/2/layout/IconVerticalSolidList"/>
    <dgm:cxn modelId="{F009F2E1-85D2-4474-A46D-9C5E80673CC2}" type="presParOf" srcId="{DB19B19E-CCC6-4614-914C-33FDFAC8BAF7}" destId="{65C0BA79-AB21-4A6D-B3BC-076437BEC850}" srcOrd="0" destOrd="0" presId="urn:microsoft.com/office/officeart/2018/2/layout/IconVerticalSolidList"/>
    <dgm:cxn modelId="{77E9B8D1-990D-4CEA-B7B9-1C2B964C3BF9}" type="presParOf" srcId="{65C0BA79-AB21-4A6D-B3BC-076437BEC850}" destId="{39FD4594-7DB5-4916-AB16-01DE157D35AB}" srcOrd="0" destOrd="0" presId="urn:microsoft.com/office/officeart/2018/2/layout/IconVerticalSolidList"/>
    <dgm:cxn modelId="{A5091D76-D37D-47E6-A9E3-A564243A7AD0}" type="presParOf" srcId="{65C0BA79-AB21-4A6D-B3BC-076437BEC850}" destId="{5585F373-FEED-4771-AB6F-B6921A4A5EC7}" srcOrd="1" destOrd="0" presId="urn:microsoft.com/office/officeart/2018/2/layout/IconVerticalSolidList"/>
    <dgm:cxn modelId="{E4FA5975-83BA-4389-9B80-694576E2E626}" type="presParOf" srcId="{65C0BA79-AB21-4A6D-B3BC-076437BEC850}" destId="{DC76EEA1-CBC6-4FE8-BC46-FB06576D877F}" srcOrd="2" destOrd="0" presId="urn:microsoft.com/office/officeart/2018/2/layout/IconVerticalSolidList"/>
    <dgm:cxn modelId="{A9B2B0FC-5771-4001-B410-DC0230017980}" type="presParOf" srcId="{65C0BA79-AB21-4A6D-B3BC-076437BEC850}" destId="{8EA59332-F6F4-4EF4-A752-12C6E4CF3234}" srcOrd="3" destOrd="0" presId="urn:microsoft.com/office/officeart/2018/2/layout/IconVerticalSolidList"/>
    <dgm:cxn modelId="{99395BF3-2B47-4201-A414-F252276EB3B3}" type="presParOf" srcId="{DB19B19E-CCC6-4614-914C-33FDFAC8BAF7}" destId="{72FC49FC-65AA-41AB-BF73-DDE838FF0A2B}" srcOrd="1" destOrd="0" presId="urn:microsoft.com/office/officeart/2018/2/layout/IconVerticalSolidList"/>
    <dgm:cxn modelId="{4EC83E55-E3E0-441F-9656-543B4311598A}" type="presParOf" srcId="{DB19B19E-CCC6-4614-914C-33FDFAC8BAF7}" destId="{369C959A-9703-4B70-8B38-292070E2CD36}" srcOrd="2" destOrd="0" presId="urn:microsoft.com/office/officeart/2018/2/layout/IconVerticalSolidList"/>
    <dgm:cxn modelId="{0780B03C-8792-4FB7-9293-1EE48B9DADF2}" type="presParOf" srcId="{369C959A-9703-4B70-8B38-292070E2CD36}" destId="{C6F17CAE-1EBD-4940-9D73-8329CF7F8537}" srcOrd="0" destOrd="0" presId="urn:microsoft.com/office/officeart/2018/2/layout/IconVerticalSolidList"/>
    <dgm:cxn modelId="{EF3AE49E-4C29-489F-BB18-E4AAA3DB5153}" type="presParOf" srcId="{369C959A-9703-4B70-8B38-292070E2CD36}" destId="{4835372E-74E5-474C-8DA7-9C053A4F58E4}" srcOrd="1" destOrd="0" presId="urn:microsoft.com/office/officeart/2018/2/layout/IconVerticalSolidList"/>
    <dgm:cxn modelId="{2AA8F026-6AE2-46CD-B608-5DCE60191C6B}" type="presParOf" srcId="{369C959A-9703-4B70-8B38-292070E2CD36}" destId="{2582F649-B0BD-4668-9EE5-49E320036823}" srcOrd="2" destOrd="0" presId="urn:microsoft.com/office/officeart/2018/2/layout/IconVerticalSolidList"/>
    <dgm:cxn modelId="{41886F0D-40E3-4938-BCB3-9C6479B7396F}" type="presParOf" srcId="{369C959A-9703-4B70-8B38-292070E2CD36}" destId="{A5CD335C-4AAD-4BDF-89B5-4F61F4C4187E}" srcOrd="3" destOrd="0" presId="urn:microsoft.com/office/officeart/2018/2/layout/IconVerticalSolidList"/>
    <dgm:cxn modelId="{2ED192C7-3EEE-40F2-A28C-960205512C77}" type="presParOf" srcId="{DB19B19E-CCC6-4614-914C-33FDFAC8BAF7}" destId="{18D05022-E620-4BE5-BF71-218907DA2F23}" srcOrd="3" destOrd="0" presId="urn:microsoft.com/office/officeart/2018/2/layout/IconVerticalSolidList"/>
    <dgm:cxn modelId="{FDD8BFFE-6808-483C-9EEE-6EBE4E98545C}" type="presParOf" srcId="{DB19B19E-CCC6-4614-914C-33FDFAC8BAF7}" destId="{0686FD7C-03B8-4B32-9BF5-1F779406A390}" srcOrd="4" destOrd="0" presId="urn:microsoft.com/office/officeart/2018/2/layout/IconVerticalSolidList"/>
    <dgm:cxn modelId="{BCC05576-89FB-4895-9CD1-DD768B763F00}" type="presParOf" srcId="{0686FD7C-03B8-4B32-9BF5-1F779406A390}" destId="{82B223A3-9A70-49E4-8719-7915942A5B5A}" srcOrd="0" destOrd="0" presId="urn:microsoft.com/office/officeart/2018/2/layout/IconVerticalSolidList"/>
    <dgm:cxn modelId="{F5BEDB72-C052-4224-B19B-2639C224432F}" type="presParOf" srcId="{0686FD7C-03B8-4B32-9BF5-1F779406A390}" destId="{2E49A031-1BA6-424D-9C9A-46DA4F5FF564}" srcOrd="1" destOrd="0" presId="urn:microsoft.com/office/officeart/2018/2/layout/IconVerticalSolidList"/>
    <dgm:cxn modelId="{C6F74193-FB1A-4340-90A7-74A018CE079C}" type="presParOf" srcId="{0686FD7C-03B8-4B32-9BF5-1F779406A390}" destId="{6A823C97-DE38-418F-B92F-348BCE845059}" srcOrd="2" destOrd="0" presId="urn:microsoft.com/office/officeart/2018/2/layout/IconVerticalSolidList"/>
    <dgm:cxn modelId="{A3F5D0E7-92CA-4611-AEAF-00B37907CCB1}" type="presParOf" srcId="{0686FD7C-03B8-4B32-9BF5-1F779406A390}" destId="{2B2A7BFA-8949-4696-B586-A739AB928CA2}" srcOrd="3" destOrd="0" presId="urn:microsoft.com/office/officeart/2018/2/layout/IconVerticalSolidList"/>
    <dgm:cxn modelId="{07882833-FF6F-4691-A502-459F39337495}" type="presParOf" srcId="{DB19B19E-CCC6-4614-914C-33FDFAC8BAF7}" destId="{966A18C6-811E-4B4D-B988-3C84783BE499}" srcOrd="5" destOrd="0" presId="urn:microsoft.com/office/officeart/2018/2/layout/IconVerticalSolidList"/>
    <dgm:cxn modelId="{7D20B432-0381-4665-BDEE-9BE2D74499EF}" type="presParOf" srcId="{DB19B19E-CCC6-4614-914C-33FDFAC8BAF7}" destId="{7BE5D07A-4D15-4A27-AE3F-516CB92019DE}" srcOrd="6" destOrd="0" presId="urn:microsoft.com/office/officeart/2018/2/layout/IconVerticalSolidList"/>
    <dgm:cxn modelId="{36222FE5-89AA-4546-BC82-FA318439EDF7}" type="presParOf" srcId="{7BE5D07A-4D15-4A27-AE3F-516CB92019DE}" destId="{ED701541-2B12-467B-A601-4E3548E77871}" srcOrd="0" destOrd="0" presId="urn:microsoft.com/office/officeart/2018/2/layout/IconVerticalSolidList"/>
    <dgm:cxn modelId="{8CA7DA3B-1DC6-47B0-999F-0057965C2395}" type="presParOf" srcId="{7BE5D07A-4D15-4A27-AE3F-516CB92019DE}" destId="{94427845-C2BD-4B4C-9085-62A947F8D66D}" srcOrd="1" destOrd="0" presId="urn:microsoft.com/office/officeart/2018/2/layout/IconVerticalSolidList"/>
    <dgm:cxn modelId="{5A2A621D-2751-48E7-A21F-1846E90676C8}" type="presParOf" srcId="{7BE5D07A-4D15-4A27-AE3F-516CB92019DE}" destId="{182369CA-C5F8-4308-B7AB-6E6E48ADBBA3}" srcOrd="2" destOrd="0" presId="urn:microsoft.com/office/officeart/2018/2/layout/IconVerticalSolidList"/>
    <dgm:cxn modelId="{C2B7CC76-FABF-4897-A1BA-804DC72E6A56}" type="presParOf" srcId="{7BE5D07A-4D15-4A27-AE3F-516CB92019DE}" destId="{9184FF0D-D8CD-453C-B692-E4A39BE97DA4}" srcOrd="3" destOrd="0" presId="urn:microsoft.com/office/officeart/2018/2/layout/IconVerticalSolidList"/>
    <dgm:cxn modelId="{1F76BB2F-9A90-451C-B8A0-5E642F978C0D}" type="presParOf" srcId="{DB19B19E-CCC6-4614-914C-33FDFAC8BAF7}" destId="{6ADD6F6A-081F-4F12-8B2B-68A68DCA494E}" srcOrd="7" destOrd="0" presId="urn:microsoft.com/office/officeart/2018/2/layout/IconVerticalSolidList"/>
    <dgm:cxn modelId="{B95D0FE2-ECEE-4184-B248-F132B9A10CD4}" type="presParOf" srcId="{DB19B19E-CCC6-4614-914C-33FDFAC8BAF7}" destId="{7AA52E22-C066-483B-8329-50AABA80E647}" srcOrd="8" destOrd="0" presId="urn:microsoft.com/office/officeart/2018/2/layout/IconVerticalSolidList"/>
    <dgm:cxn modelId="{658CAEB9-B29A-4027-B4E0-75B8866FAECA}" type="presParOf" srcId="{7AA52E22-C066-483B-8329-50AABA80E647}" destId="{42D22EE0-9D89-4763-A12E-A8521B2895FA}" srcOrd="0" destOrd="0" presId="urn:microsoft.com/office/officeart/2018/2/layout/IconVerticalSolidList"/>
    <dgm:cxn modelId="{42144B51-DD45-4D16-8955-4579CD9E3C57}" type="presParOf" srcId="{7AA52E22-C066-483B-8329-50AABA80E647}" destId="{97AF0BEC-014C-41B2-9596-FAA772AA173C}" srcOrd="1" destOrd="0" presId="urn:microsoft.com/office/officeart/2018/2/layout/IconVerticalSolidList"/>
    <dgm:cxn modelId="{98507D64-800A-4EBA-BB79-A4C863AF015E}" type="presParOf" srcId="{7AA52E22-C066-483B-8329-50AABA80E647}" destId="{D998D52B-ACCB-4522-A337-4DE6F945950B}" srcOrd="2" destOrd="0" presId="urn:microsoft.com/office/officeart/2018/2/layout/IconVerticalSolidList"/>
    <dgm:cxn modelId="{5DC0E166-1EA8-47D4-97C1-CB6F477FCA2C}" type="presParOf" srcId="{7AA52E22-C066-483B-8329-50AABA80E647}" destId="{D5F821A2-3282-4699-862C-F60035AFBB14}" srcOrd="3" destOrd="0" presId="urn:microsoft.com/office/officeart/2018/2/layout/IconVerticalSolidList"/>
    <dgm:cxn modelId="{2FE028D5-EC26-4FF2-8F89-CF606E6C1A38}" type="presParOf" srcId="{DB19B19E-CCC6-4614-914C-33FDFAC8BAF7}" destId="{2868832A-9B9A-4CA0-B7A2-370632204517}" srcOrd="9" destOrd="0" presId="urn:microsoft.com/office/officeart/2018/2/layout/IconVerticalSolidList"/>
    <dgm:cxn modelId="{37312A13-C545-4A7A-807B-1B4331011BEF}" type="presParOf" srcId="{DB19B19E-CCC6-4614-914C-33FDFAC8BAF7}" destId="{C3A00D25-2E43-4D9D-8588-149AD58D6AFE}" srcOrd="10" destOrd="0" presId="urn:microsoft.com/office/officeart/2018/2/layout/IconVerticalSolidList"/>
    <dgm:cxn modelId="{60C8BB82-3D90-4910-8B55-3DE228CAA567}" type="presParOf" srcId="{C3A00D25-2E43-4D9D-8588-149AD58D6AFE}" destId="{E8BA53C0-2424-4CF5-A635-4A2A6C7665BB}" srcOrd="0" destOrd="0" presId="urn:microsoft.com/office/officeart/2018/2/layout/IconVerticalSolidList"/>
    <dgm:cxn modelId="{BE91BE4B-CEB3-42C1-9645-7C8C2E59CEF6}" type="presParOf" srcId="{C3A00D25-2E43-4D9D-8588-149AD58D6AFE}" destId="{3F8EF83E-7DA5-4CF7-88E1-0688A0F73CCD}" srcOrd="1" destOrd="0" presId="urn:microsoft.com/office/officeart/2018/2/layout/IconVerticalSolidList"/>
    <dgm:cxn modelId="{337614CB-8CA5-430A-9FE9-DB27A63D3D56}" type="presParOf" srcId="{C3A00D25-2E43-4D9D-8588-149AD58D6AFE}" destId="{DAE76280-C6D8-4306-A7CE-88FCF8850AE3}" srcOrd="2" destOrd="0" presId="urn:microsoft.com/office/officeart/2018/2/layout/IconVerticalSolidList"/>
    <dgm:cxn modelId="{7AE8672B-8EDD-49E7-8A6D-6EEEB683E3A7}" type="presParOf" srcId="{C3A00D25-2E43-4D9D-8588-149AD58D6AFE}" destId="{074711FA-58DE-4E4A-AAD5-0E21092331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94D117-C1A6-49BA-987C-68DF5BAE7177}"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B4E33252-3D86-4230-B40B-6CFE7285D9BD}">
      <dgm:prSet/>
      <dgm:spPr/>
      <dgm:t>
        <a:bodyPr/>
        <a:lstStyle/>
        <a:p>
          <a:r>
            <a:rPr lang="en-US"/>
            <a:t>Free and Open Source</a:t>
          </a:r>
        </a:p>
      </dgm:t>
    </dgm:pt>
    <dgm:pt modelId="{8C2464B7-0971-436C-AAAB-83018467888C}" type="parTrans" cxnId="{46881DE5-E50A-4B5C-BE0D-C812CEE44BEE}">
      <dgm:prSet/>
      <dgm:spPr/>
      <dgm:t>
        <a:bodyPr/>
        <a:lstStyle/>
        <a:p>
          <a:endParaRPr lang="en-US"/>
        </a:p>
      </dgm:t>
    </dgm:pt>
    <dgm:pt modelId="{1664FD06-4071-4B8F-8CDE-14F6813FC9CF}" type="sibTrans" cxnId="{46881DE5-E50A-4B5C-BE0D-C812CEE44BEE}">
      <dgm:prSet/>
      <dgm:spPr/>
      <dgm:t>
        <a:bodyPr/>
        <a:lstStyle/>
        <a:p>
          <a:endParaRPr lang="en-US"/>
        </a:p>
      </dgm:t>
    </dgm:pt>
    <dgm:pt modelId="{B320561C-0173-43DC-A99F-0400D9CCE8F1}">
      <dgm:prSet/>
      <dgm:spPr/>
      <dgm:t>
        <a:bodyPr/>
        <a:lstStyle/>
        <a:p>
          <a:r>
            <a:rPr lang="en-US"/>
            <a:t>More Secure</a:t>
          </a:r>
        </a:p>
      </dgm:t>
    </dgm:pt>
    <dgm:pt modelId="{083883C8-99D7-447A-AB20-940751C66341}" type="parTrans" cxnId="{5C444F99-BFC4-403F-B40A-0B941E100BB6}">
      <dgm:prSet/>
      <dgm:spPr/>
      <dgm:t>
        <a:bodyPr/>
        <a:lstStyle/>
        <a:p>
          <a:endParaRPr lang="en-US"/>
        </a:p>
      </dgm:t>
    </dgm:pt>
    <dgm:pt modelId="{1E3382A1-933A-4349-BCA4-434CD0750CD2}" type="sibTrans" cxnId="{5C444F99-BFC4-403F-B40A-0B941E100BB6}">
      <dgm:prSet/>
      <dgm:spPr/>
      <dgm:t>
        <a:bodyPr/>
        <a:lstStyle/>
        <a:p>
          <a:endParaRPr lang="en-US"/>
        </a:p>
      </dgm:t>
    </dgm:pt>
    <dgm:pt modelId="{3AC27D52-5706-41EF-BDEB-71D6500527E8}">
      <dgm:prSet/>
      <dgm:spPr/>
      <dgm:t>
        <a:bodyPr/>
        <a:lstStyle/>
        <a:p>
          <a:r>
            <a:rPr lang="en-US"/>
            <a:t>Multiprogramming System</a:t>
          </a:r>
        </a:p>
      </dgm:t>
    </dgm:pt>
    <dgm:pt modelId="{C91743CB-C6A7-423E-A0D2-C40C662560CB}" type="parTrans" cxnId="{E7682FD6-7282-41DB-9501-D647E5DF8E9E}">
      <dgm:prSet/>
      <dgm:spPr/>
      <dgm:t>
        <a:bodyPr/>
        <a:lstStyle/>
        <a:p>
          <a:endParaRPr lang="en-US"/>
        </a:p>
      </dgm:t>
    </dgm:pt>
    <dgm:pt modelId="{3E5AB2C9-832F-4B11-9614-BD171441844F}" type="sibTrans" cxnId="{E7682FD6-7282-41DB-9501-D647E5DF8E9E}">
      <dgm:prSet/>
      <dgm:spPr/>
      <dgm:t>
        <a:bodyPr/>
        <a:lstStyle/>
        <a:p>
          <a:endParaRPr lang="en-US"/>
        </a:p>
      </dgm:t>
    </dgm:pt>
    <dgm:pt modelId="{4F565FA7-FCEE-4ED3-AD76-90A307C8F8E0}">
      <dgm:prSet/>
      <dgm:spPr/>
      <dgm:t>
        <a:bodyPr/>
        <a:lstStyle/>
        <a:p>
          <a:r>
            <a:rPr lang="en-US"/>
            <a:t>Provides both CLI and GUI</a:t>
          </a:r>
        </a:p>
      </dgm:t>
    </dgm:pt>
    <dgm:pt modelId="{2E664F22-9273-46E0-B5A9-F101855E5938}" type="parTrans" cxnId="{2E1A14BB-FA54-4A77-95D9-B2EECE085B1C}">
      <dgm:prSet/>
      <dgm:spPr/>
      <dgm:t>
        <a:bodyPr/>
        <a:lstStyle/>
        <a:p>
          <a:endParaRPr lang="en-US"/>
        </a:p>
      </dgm:t>
    </dgm:pt>
    <dgm:pt modelId="{A5ED4B21-0746-4D65-A307-522EEFC2BE16}" type="sibTrans" cxnId="{2E1A14BB-FA54-4A77-95D9-B2EECE085B1C}">
      <dgm:prSet/>
      <dgm:spPr/>
      <dgm:t>
        <a:bodyPr/>
        <a:lstStyle/>
        <a:p>
          <a:endParaRPr lang="en-US"/>
        </a:p>
      </dgm:t>
    </dgm:pt>
    <dgm:pt modelId="{9D23CC50-BD78-4430-827F-10034C7540B1}">
      <dgm:prSet/>
      <dgm:spPr/>
      <dgm:t>
        <a:bodyPr/>
        <a:lstStyle/>
        <a:p>
          <a:r>
            <a:rPr lang="en-US"/>
            <a:t>Multi-user Access</a:t>
          </a:r>
        </a:p>
      </dgm:t>
    </dgm:pt>
    <dgm:pt modelId="{B4591CF9-15DE-448B-B9CD-1244BB4C6DF4}" type="parTrans" cxnId="{71F0D532-1800-4622-ACAA-EBB785E37B84}">
      <dgm:prSet/>
      <dgm:spPr/>
      <dgm:t>
        <a:bodyPr/>
        <a:lstStyle/>
        <a:p>
          <a:endParaRPr lang="en-US"/>
        </a:p>
      </dgm:t>
    </dgm:pt>
    <dgm:pt modelId="{E7F94A87-68BC-46F6-9FBF-6BF80C573225}" type="sibTrans" cxnId="{71F0D532-1800-4622-ACAA-EBB785E37B84}">
      <dgm:prSet/>
      <dgm:spPr/>
      <dgm:t>
        <a:bodyPr/>
        <a:lstStyle/>
        <a:p>
          <a:endParaRPr lang="en-US"/>
        </a:p>
      </dgm:t>
    </dgm:pt>
    <dgm:pt modelId="{16C23CDA-2767-4D8A-9BE5-18AC6800E836}" type="pres">
      <dgm:prSet presAssocID="{3394D117-C1A6-49BA-987C-68DF5BAE7177}" presName="vert0" presStyleCnt="0">
        <dgm:presLayoutVars>
          <dgm:dir/>
          <dgm:animOne val="branch"/>
          <dgm:animLvl val="lvl"/>
        </dgm:presLayoutVars>
      </dgm:prSet>
      <dgm:spPr/>
    </dgm:pt>
    <dgm:pt modelId="{CE32826F-89BD-4689-86B7-7DD2032EDAB4}" type="pres">
      <dgm:prSet presAssocID="{B4E33252-3D86-4230-B40B-6CFE7285D9BD}" presName="thickLine" presStyleLbl="alignNode1" presStyleIdx="0" presStyleCnt="5"/>
      <dgm:spPr/>
    </dgm:pt>
    <dgm:pt modelId="{88601078-2B14-47C3-9DCE-470E4A24C5AD}" type="pres">
      <dgm:prSet presAssocID="{B4E33252-3D86-4230-B40B-6CFE7285D9BD}" presName="horz1" presStyleCnt="0"/>
      <dgm:spPr/>
    </dgm:pt>
    <dgm:pt modelId="{D2224DF8-4C9D-4BC2-B208-C1636E41A280}" type="pres">
      <dgm:prSet presAssocID="{B4E33252-3D86-4230-B40B-6CFE7285D9BD}" presName="tx1" presStyleLbl="revTx" presStyleIdx="0" presStyleCnt="5"/>
      <dgm:spPr/>
    </dgm:pt>
    <dgm:pt modelId="{8048A29A-20C5-490B-BC2E-D7F0928F559D}" type="pres">
      <dgm:prSet presAssocID="{B4E33252-3D86-4230-B40B-6CFE7285D9BD}" presName="vert1" presStyleCnt="0"/>
      <dgm:spPr/>
    </dgm:pt>
    <dgm:pt modelId="{5BEE5F5A-5152-4661-8CE0-E5EE7FDE0664}" type="pres">
      <dgm:prSet presAssocID="{B320561C-0173-43DC-A99F-0400D9CCE8F1}" presName="thickLine" presStyleLbl="alignNode1" presStyleIdx="1" presStyleCnt="5"/>
      <dgm:spPr/>
    </dgm:pt>
    <dgm:pt modelId="{CB27B1EB-84A2-4C5F-85C8-4AE1AADDCBCB}" type="pres">
      <dgm:prSet presAssocID="{B320561C-0173-43DC-A99F-0400D9CCE8F1}" presName="horz1" presStyleCnt="0"/>
      <dgm:spPr/>
    </dgm:pt>
    <dgm:pt modelId="{D58D59A9-F04D-4EDF-AB14-9BCFFE10341A}" type="pres">
      <dgm:prSet presAssocID="{B320561C-0173-43DC-A99F-0400D9CCE8F1}" presName="tx1" presStyleLbl="revTx" presStyleIdx="1" presStyleCnt="5"/>
      <dgm:spPr/>
    </dgm:pt>
    <dgm:pt modelId="{3E0BAC94-D826-402D-8B08-1672ADCCEF1F}" type="pres">
      <dgm:prSet presAssocID="{B320561C-0173-43DC-A99F-0400D9CCE8F1}" presName="vert1" presStyleCnt="0"/>
      <dgm:spPr/>
    </dgm:pt>
    <dgm:pt modelId="{A4FE3574-D407-46A2-BB65-EF1EB3CC3759}" type="pres">
      <dgm:prSet presAssocID="{3AC27D52-5706-41EF-BDEB-71D6500527E8}" presName="thickLine" presStyleLbl="alignNode1" presStyleIdx="2" presStyleCnt="5"/>
      <dgm:spPr/>
    </dgm:pt>
    <dgm:pt modelId="{AA034771-94FA-4170-BD76-7CF1F7B960FB}" type="pres">
      <dgm:prSet presAssocID="{3AC27D52-5706-41EF-BDEB-71D6500527E8}" presName="horz1" presStyleCnt="0"/>
      <dgm:spPr/>
    </dgm:pt>
    <dgm:pt modelId="{258BED64-00D3-4071-A9B4-ADC21F71C3D1}" type="pres">
      <dgm:prSet presAssocID="{3AC27D52-5706-41EF-BDEB-71D6500527E8}" presName="tx1" presStyleLbl="revTx" presStyleIdx="2" presStyleCnt="5"/>
      <dgm:spPr/>
    </dgm:pt>
    <dgm:pt modelId="{7836883E-FD38-4216-AD7B-2831F74078DE}" type="pres">
      <dgm:prSet presAssocID="{3AC27D52-5706-41EF-BDEB-71D6500527E8}" presName="vert1" presStyleCnt="0"/>
      <dgm:spPr/>
    </dgm:pt>
    <dgm:pt modelId="{CD81FDEE-2BCD-4D27-86C8-E2EF0F67A631}" type="pres">
      <dgm:prSet presAssocID="{4F565FA7-FCEE-4ED3-AD76-90A307C8F8E0}" presName="thickLine" presStyleLbl="alignNode1" presStyleIdx="3" presStyleCnt="5"/>
      <dgm:spPr/>
    </dgm:pt>
    <dgm:pt modelId="{02738BF7-76D2-46BD-A805-5F59F898014B}" type="pres">
      <dgm:prSet presAssocID="{4F565FA7-FCEE-4ED3-AD76-90A307C8F8E0}" presName="horz1" presStyleCnt="0"/>
      <dgm:spPr/>
    </dgm:pt>
    <dgm:pt modelId="{7DD8BA65-B227-40BB-91F1-316945E2524A}" type="pres">
      <dgm:prSet presAssocID="{4F565FA7-FCEE-4ED3-AD76-90A307C8F8E0}" presName="tx1" presStyleLbl="revTx" presStyleIdx="3" presStyleCnt="5"/>
      <dgm:spPr/>
    </dgm:pt>
    <dgm:pt modelId="{2375EE47-721F-4618-B033-9CF97C536DE1}" type="pres">
      <dgm:prSet presAssocID="{4F565FA7-FCEE-4ED3-AD76-90A307C8F8E0}" presName="vert1" presStyleCnt="0"/>
      <dgm:spPr/>
    </dgm:pt>
    <dgm:pt modelId="{0CF1B02D-D6EE-4C13-912A-8C0E020BBEA6}" type="pres">
      <dgm:prSet presAssocID="{9D23CC50-BD78-4430-827F-10034C7540B1}" presName="thickLine" presStyleLbl="alignNode1" presStyleIdx="4" presStyleCnt="5"/>
      <dgm:spPr/>
    </dgm:pt>
    <dgm:pt modelId="{05C86CB4-37B1-4F07-B696-C5F45D5427F8}" type="pres">
      <dgm:prSet presAssocID="{9D23CC50-BD78-4430-827F-10034C7540B1}" presName="horz1" presStyleCnt="0"/>
      <dgm:spPr/>
    </dgm:pt>
    <dgm:pt modelId="{8AB65C0F-DEE8-40DD-BBF5-4CF92E5B111C}" type="pres">
      <dgm:prSet presAssocID="{9D23CC50-BD78-4430-827F-10034C7540B1}" presName="tx1" presStyleLbl="revTx" presStyleIdx="4" presStyleCnt="5"/>
      <dgm:spPr/>
    </dgm:pt>
    <dgm:pt modelId="{1907F693-A613-48FF-9D76-8C29100A3431}" type="pres">
      <dgm:prSet presAssocID="{9D23CC50-BD78-4430-827F-10034C7540B1}" presName="vert1" presStyleCnt="0"/>
      <dgm:spPr/>
    </dgm:pt>
  </dgm:ptLst>
  <dgm:cxnLst>
    <dgm:cxn modelId="{7FC17007-0483-4400-883D-3D8A3431B159}" type="presOf" srcId="{4F565FA7-FCEE-4ED3-AD76-90A307C8F8E0}" destId="{7DD8BA65-B227-40BB-91F1-316945E2524A}" srcOrd="0" destOrd="0" presId="urn:microsoft.com/office/officeart/2008/layout/LinedList"/>
    <dgm:cxn modelId="{71F0D532-1800-4622-ACAA-EBB785E37B84}" srcId="{3394D117-C1A6-49BA-987C-68DF5BAE7177}" destId="{9D23CC50-BD78-4430-827F-10034C7540B1}" srcOrd="4" destOrd="0" parTransId="{B4591CF9-15DE-448B-B9CD-1244BB4C6DF4}" sibTransId="{E7F94A87-68BC-46F6-9FBF-6BF80C573225}"/>
    <dgm:cxn modelId="{E4F53B75-8C40-40B5-9482-E45E4CBD01BB}" type="presOf" srcId="{3394D117-C1A6-49BA-987C-68DF5BAE7177}" destId="{16C23CDA-2767-4D8A-9BE5-18AC6800E836}" srcOrd="0" destOrd="0" presId="urn:microsoft.com/office/officeart/2008/layout/LinedList"/>
    <dgm:cxn modelId="{5C444F99-BFC4-403F-B40A-0B941E100BB6}" srcId="{3394D117-C1A6-49BA-987C-68DF5BAE7177}" destId="{B320561C-0173-43DC-A99F-0400D9CCE8F1}" srcOrd="1" destOrd="0" parTransId="{083883C8-99D7-447A-AB20-940751C66341}" sibTransId="{1E3382A1-933A-4349-BCA4-434CD0750CD2}"/>
    <dgm:cxn modelId="{D65E73A7-BDD9-4E91-80C5-0CA9591CBDCC}" type="presOf" srcId="{B320561C-0173-43DC-A99F-0400D9CCE8F1}" destId="{D58D59A9-F04D-4EDF-AB14-9BCFFE10341A}" srcOrd="0" destOrd="0" presId="urn:microsoft.com/office/officeart/2008/layout/LinedList"/>
    <dgm:cxn modelId="{522401AC-2DC2-49EC-9242-5BB10E9B704F}" type="presOf" srcId="{B4E33252-3D86-4230-B40B-6CFE7285D9BD}" destId="{D2224DF8-4C9D-4BC2-B208-C1636E41A280}" srcOrd="0" destOrd="0" presId="urn:microsoft.com/office/officeart/2008/layout/LinedList"/>
    <dgm:cxn modelId="{2E1A14BB-FA54-4A77-95D9-B2EECE085B1C}" srcId="{3394D117-C1A6-49BA-987C-68DF5BAE7177}" destId="{4F565FA7-FCEE-4ED3-AD76-90A307C8F8E0}" srcOrd="3" destOrd="0" parTransId="{2E664F22-9273-46E0-B5A9-F101855E5938}" sibTransId="{A5ED4B21-0746-4D65-A307-522EEFC2BE16}"/>
    <dgm:cxn modelId="{E7682FD6-7282-41DB-9501-D647E5DF8E9E}" srcId="{3394D117-C1A6-49BA-987C-68DF5BAE7177}" destId="{3AC27D52-5706-41EF-BDEB-71D6500527E8}" srcOrd="2" destOrd="0" parTransId="{C91743CB-C6A7-423E-A0D2-C40C662560CB}" sibTransId="{3E5AB2C9-832F-4B11-9614-BD171441844F}"/>
    <dgm:cxn modelId="{A559A6D7-1771-4294-AB03-028761C4D7E1}" type="presOf" srcId="{9D23CC50-BD78-4430-827F-10034C7540B1}" destId="{8AB65C0F-DEE8-40DD-BBF5-4CF92E5B111C}" srcOrd="0" destOrd="0" presId="urn:microsoft.com/office/officeart/2008/layout/LinedList"/>
    <dgm:cxn modelId="{46881DE5-E50A-4B5C-BE0D-C812CEE44BEE}" srcId="{3394D117-C1A6-49BA-987C-68DF5BAE7177}" destId="{B4E33252-3D86-4230-B40B-6CFE7285D9BD}" srcOrd="0" destOrd="0" parTransId="{8C2464B7-0971-436C-AAAB-83018467888C}" sibTransId="{1664FD06-4071-4B8F-8CDE-14F6813FC9CF}"/>
    <dgm:cxn modelId="{D17AD2FE-1ACB-426F-8E91-040AD3F088DF}" type="presOf" srcId="{3AC27D52-5706-41EF-BDEB-71D6500527E8}" destId="{258BED64-00D3-4071-A9B4-ADC21F71C3D1}" srcOrd="0" destOrd="0" presId="urn:microsoft.com/office/officeart/2008/layout/LinedList"/>
    <dgm:cxn modelId="{A3B9F81A-6C6D-4A92-911B-3403C989FA9C}" type="presParOf" srcId="{16C23CDA-2767-4D8A-9BE5-18AC6800E836}" destId="{CE32826F-89BD-4689-86B7-7DD2032EDAB4}" srcOrd="0" destOrd="0" presId="urn:microsoft.com/office/officeart/2008/layout/LinedList"/>
    <dgm:cxn modelId="{D73B8A6E-65C4-4451-98F9-36D0A8E99F35}" type="presParOf" srcId="{16C23CDA-2767-4D8A-9BE5-18AC6800E836}" destId="{88601078-2B14-47C3-9DCE-470E4A24C5AD}" srcOrd="1" destOrd="0" presId="urn:microsoft.com/office/officeart/2008/layout/LinedList"/>
    <dgm:cxn modelId="{2EEAF5A3-F1F4-49D4-83BE-3DD9A1318F25}" type="presParOf" srcId="{88601078-2B14-47C3-9DCE-470E4A24C5AD}" destId="{D2224DF8-4C9D-4BC2-B208-C1636E41A280}" srcOrd="0" destOrd="0" presId="urn:microsoft.com/office/officeart/2008/layout/LinedList"/>
    <dgm:cxn modelId="{575F61CC-14AE-4BC6-B8A4-9DD7AC868976}" type="presParOf" srcId="{88601078-2B14-47C3-9DCE-470E4A24C5AD}" destId="{8048A29A-20C5-490B-BC2E-D7F0928F559D}" srcOrd="1" destOrd="0" presId="urn:microsoft.com/office/officeart/2008/layout/LinedList"/>
    <dgm:cxn modelId="{38D61F8D-8399-4E86-9D7B-ED0E48F47AD8}" type="presParOf" srcId="{16C23CDA-2767-4D8A-9BE5-18AC6800E836}" destId="{5BEE5F5A-5152-4661-8CE0-E5EE7FDE0664}" srcOrd="2" destOrd="0" presId="urn:microsoft.com/office/officeart/2008/layout/LinedList"/>
    <dgm:cxn modelId="{EEF5598A-111B-4585-9812-11930C7DAEF8}" type="presParOf" srcId="{16C23CDA-2767-4D8A-9BE5-18AC6800E836}" destId="{CB27B1EB-84A2-4C5F-85C8-4AE1AADDCBCB}" srcOrd="3" destOrd="0" presId="urn:microsoft.com/office/officeart/2008/layout/LinedList"/>
    <dgm:cxn modelId="{E1AD0C9A-6169-4613-96FE-ED098B0DA84A}" type="presParOf" srcId="{CB27B1EB-84A2-4C5F-85C8-4AE1AADDCBCB}" destId="{D58D59A9-F04D-4EDF-AB14-9BCFFE10341A}" srcOrd="0" destOrd="0" presId="urn:microsoft.com/office/officeart/2008/layout/LinedList"/>
    <dgm:cxn modelId="{B6A042A9-2C35-4AE2-904C-AFA30BAC53EB}" type="presParOf" srcId="{CB27B1EB-84A2-4C5F-85C8-4AE1AADDCBCB}" destId="{3E0BAC94-D826-402D-8B08-1672ADCCEF1F}" srcOrd="1" destOrd="0" presId="urn:microsoft.com/office/officeart/2008/layout/LinedList"/>
    <dgm:cxn modelId="{9B798171-96D9-4FCA-8C7A-CC48C724D567}" type="presParOf" srcId="{16C23CDA-2767-4D8A-9BE5-18AC6800E836}" destId="{A4FE3574-D407-46A2-BB65-EF1EB3CC3759}" srcOrd="4" destOrd="0" presId="urn:microsoft.com/office/officeart/2008/layout/LinedList"/>
    <dgm:cxn modelId="{1A3F91CA-2412-4148-AA75-6940FAB2D70A}" type="presParOf" srcId="{16C23CDA-2767-4D8A-9BE5-18AC6800E836}" destId="{AA034771-94FA-4170-BD76-7CF1F7B960FB}" srcOrd="5" destOrd="0" presId="urn:microsoft.com/office/officeart/2008/layout/LinedList"/>
    <dgm:cxn modelId="{85F04192-43AA-463B-98CE-4D52BDDFF4AB}" type="presParOf" srcId="{AA034771-94FA-4170-BD76-7CF1F7B960FB}" destId="{258BED64-00D3-4071-A9B4-ADC21F71C3D1}" srcOrd="0" destOrd="0" presId="urn:microsoft.com/office/officeart/2008/layout/LinedList"/>
    <dgm:cxn modelId="{C9F1C294-5D50-497E-9BCB-173E4383E123}" type="presParOf" srcId="{AA034771-94FA-4170-BD76-7CF1F7B960FB}" destId="{7836883E-FD38-4216-AD7B-2831F74078DE}" srcOrd="1" destOrd="0" presId="urn:microsoft.com/office/officeart/2008/layout/LinedList"/>
    <dgm:cxn modelId="{5D136D20-8035-415C-BAF0-1A73A17716E4}" type="presParOf" srcId="{16C23CDA-2767-4D8A-9BE5-18AC6800E836}" destId="{CD81FDEE-2BCD-4D27-86C8-E2EF0F67A631}" srcOrd="6" destOrd="0" presId="urn:microsoft.com/office/officeart/2008/layout/LinedList"/>
    <dgm:cxn modelId="{2409CCD8-8ACF-4158-A5E8-1FC440AEFF41}" type="presParOf" srcId="{16C23CDA-2767-4D8A-9BE5-18AC6800E836}" destId="{02738BF7-76D2-46BD-A805-5F59F898014B}" srcOrd="7" destOrd="0" presId="urn:microsoft.com/office/officeart/2008/layout/LinedList"/>
    <dgm:cxn modelId="{3E53366A-1B8C-4657-82A2-E103C99A57E1}" type="presParOf" srcId="{02738BF7-76D2-46BD-A805-5F59F898014B}" destId="{7DD8BA65-B227-40BB-91F1-316945E2524A}" srcOrd="0" destOrd="0" presId="urn:microsoft.com/office/officeart/2008/layout/LinedList"/>
    <dgm:cxn modelId="{21C65660-38BF-40F9-A6CF-3D6EB43CA9AE}" type="presParOf" srcId="{02738BF7-76D2-46BD-A805-5F59F898014B}" destId="{2375EE47-721F-4618-B033-9CF97C536DE1}" srcOrd="1" destOrd="0" presId="urn:microsoft.com/office/officeart/2008/layout/LinedList"/>
    <dgm:cxn modelId="{DF470E4F-685B-4FAF-AE4E-0B2F5B5C7BEE}" type="presParOf" srcId="{16C23CDA-2767-4D8A-9BE5-18AC6800E836}" destId="{0CF1B02D-D6EE-4C13-912A-8C0E020BBEA6}" srcOrd="8" destOrd="0" presId="urn:microsoft.com/office/officeart/2008/layout/LinedList"/>
    <dgm:cxn modelId="{F839E82E-EEB9-475C-B6A6-3812EB0D9C79}" type="presParOf" srcId="{16C23CDA-2767-4D8A-9BE5-18AC6800E836}" destId="{05C86CB4-37B1-4F07-B696-C5F45D5427F8}" srcOrd="9" destOrd="0" presId="urn:microsoft.com/office/officeart/2008/layout/LinedList"/>
    <dgm:cxn modelId="{AD03F11A-8026-45C1-877D-5C7B831C0074}" type="presParOf" srcId="{05C86CB4-37B1-4F07-B696-C5F45D5427F8}" destId="{8AB65C0F-DEE8-40DD-BBF5-4CF92E5B111C}" srcOrd="0" destOrd="0" presId="urn:microsoft.com/office/officeart/2008/layout/LinedList"/>
    <dgm:cxn modelId="{32747F0F-7F1D-459F-A523-1AD9A0B75A4F}" type="presParOf" srcId="{05C86CB4-37B1-4F07-B696-C5F45D5427F8}" destId="{1907F693-A613-48FF-9D76-8C29100A34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5C5C31-82C8-4A7E-A5C2-806B19684BA4}"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C2777E90-B6F2-4188-B28A-2E22232F513B}">
      <dgm:prSet/>
      <dgm:spPr/>
      <dgm:t>
        <a:bodyPr/>
        <a:lstStyle/>
        <a:p>
          <a:r>
            <a:rPr lang="en-US" b="1"/>
            <a:t>Application Programs:</a:t>
          </a:r>
          <a:r>
            <a:rPr lang="en-US"/>
            <a:t> A set of functions designed to perform a set of tasks.</a:t>
          </a:r>
        </a:p>
      </dgm:t>
    </dgm:pt>
    <dgm:pt modelId="{61F33E9A-D0CC-4C40-AC08-504E9585AA1B}" type="parTrans" cxnId="{5BD89F6D-1F1D-4B10-BD66-245F398394A5}">
      <dgm:prSet/>
      <dgm:spPr/>
      <dgm:t>
        <a:bodyPr/>
        <a:lstStyle/>
        <a:p>
          <a:endParaRPr lang="en-US"/>
        </a:p>
      </dgm:t>
    </dgm:pt>
    <dgm:pt modelId="{91D7B5BD-4D3D-439D-9D88-AA3A061328E1}" type="sibTrans" cxnId="{5BD89F6D-1F1D-4B10-BD66-245F398394A5}">
      <dgm:prSet/>
      <dgm:spPr/>
      <dgm:t>
        <a:bodyPr/>
        <a:lstStyle/>
        <a:p>
          <a:endParaRPr lang="en-US"/>
        </a:p>
      </dgm:t>
    </dgm:pt>
    <dgm:pt modelId="{DB7BA3A3-C355-40CC-B35E-89EC4AD5BEC8}">
      <dgm:prSet/>
      <dgm:spPr/>
      <dgm:t>
        <a:bodyPr/>
        <a:lstStyle/>
        <a:p>
          <a:r>
            <a:rPr lang="en-US" b="1"/>
            <a:t>Shell:</a:t>
          </a:r>
          <a:r>
            <a:rPr lang="en-US"/>
            <a:t> It acts as an interface between the user and the Kernel.</a:t>
          </a:r>
        </a:p>
      </dgm:t>
    </dgm:pt>
    <dgm:pt modelId="{6FDD9393-2834-4AEA-9AA0-259FE25D93CC}" type="parTrans" cxnId="{1A2EA9CB-6916-41DC-8A87-60005C07B25D}">
      <dgm:prSet/>
      <dgm:spPr/>
      <dgm:t>
        <a:bodyPr/>
        <a:lstStyle/>
        <a:p>
          <a:endParaRPr lang="en-US"/>
        </a:p>
      </dgm:t>
    </dgm:pt>
    <dgm:pt modelId="{A31E7E7F-9FA0-4235-BB98-520E095C72B0}" type="sibTrans" cxnId="{1A2EA9CB-6916-41DC-8A87-60005C07B25D}">
      <dgm:prSet/>
      <dgm:spPr/>
      <dgm:t>
        <a:bodyPr/>
        <a:lstStyle/>
        <a:p>
          <a:endParaRPr lang="en-US"/>
        </a:p>
      </dgm:t>
    </dgm:pt>
    <dgm:pt modelId="{9B1CF6D6-BE26-4CAF-9466-DA9F7A594F47}">
      <dgm:prSet/>
      <dgm:spPr/>
      <dgm:t>
        <a:bodyPr/>
        <a:lstStyle/>
        <a:p>
          <a:r>
            <a:rPr lang="en-US" b="1"/>
            <a:t>Kernel:</a:t>
          </a:r>
          <a:r>
            <a:rPr lang="en-US"/>
            <a:t> It is the core component of Linux, it acts as an interface between software and hardware.  </a:t>
          </a:r>
        </a:p>
      </dgm:t>
    </dgm:pt>
    <dgm:pt modelId="{85B0DD11-8824-4521-94A2-2C286EB5AF48}" type="parTrans" cxnId="{DA4E603B-7BF2-4A09-A1E0-DE41BB570FFF}">
      <dgm:prSet/>
      <dgm:spPr/>
      <dgm:t>
        <a:bodyPr/>
        <a:lstStyle/>
        <a:p>
          <a:endParaRPr lang="en-US"/>
        </a:p>
      </dgm:t>
    </dgm:pt>
    <dgm:pt modelId="{778F7B48-3965-4A75-81F5-3310FBAB21FE}" type="sibTrans" cxnId="{DA4E603B-7BF2-4A09-A1E0-DE41BB570FFF}">
      <dgm:prSet/>
      <dgm:spPr/>
      <dgm:t>
        <a:bodyPr/>
        <a:lstStyle/>
        <a:p>
          <a:endParaRPr lang="en-US"/>
        </a:p>
      </dgm:t>
    </dgm:pt>
    <dgm:pt modelId="{B5F20923-6685-4F12-9699-27F4282DE1EB}">
      <dgm:prSet/>
      <dgm:spPr/>
      <dgm:t>
        <a:bodyPr/>
        <a:lstStyle/>
        <a:p>
          <a:r>
            <a:rPr lang="en-US" b="1"/>
            <a:t>Hardware layer</a:t>
          </a:r>
          <a:r>
            <a:rPr lang="en-US"/>
            <a:t> − Hardware consists of all peripheral devices (RAM/ HDD/ CPU etc).</a:t>
          </a:r>
        </a:p>
      </dgm:t>
    </dgm:pt>
    <dgm:pt modelId="{011DDE6C-4EBC-4574-8CF2-0EFA8B4997CD}" type="parTrans" cxnId="{E27B4A10-67C3-4AF5-8BB2-2C4AAE5B0F51}">
      <dgm:prSet/>
      <dgm:spPr/>
      <dgm:t>
        <a:bodyPr/>
        <a:lstStyle/>
        <a:p>
          <a:endParaRPr lang="en-US"/>
        </a:p>
      </dgm:t>
    </dgm:pt>
    <dgm:pt modelId="{DB4AAD1C-9E79-4E24-9169-AA30E33237AF}" type="sibTrans" cxnId="{E27B4A10-67C3-4AF5-8BB2-2C4AAE5B0F51}">
      <dgm:prSet/>
      <dgm:spPr/>
      <dgm:t>
        <a:bodyPr/>
        <a:lstStyle/>
        <a:p>
          <a:endParaRPr lang="en-US"/>
        </a:p>
      </dgm:t>
    </dgm:pt>
    <dgm:pt modelId="{72C2A928-A478-423A-857F-38C7BDD6A2EF}" type="pres">
      <dgm:prSet presAssocID="{0A5C5C31-82C8-4A7E-A5C2-806B19684BA4}" presName="vert0" presStyleCnt="0">
        <dgm:presLayoutVars>
          <dgm:dir/>
          <dgm:animOne val="branch"/>
          <dgm:animLvl val="lvl"/>
        </dgm:presLayoutVars>
      </dgm:prSet>
      <dgm:spPr/>
    </dgm:pt>
    <dgm:pt modelId="{A7B7FE30-B8BC-474B-B4E9-D06795457541}" type="pres">
      <dgm:prSet presAssocID="{C2777E90-B6F2-4188-B28A-2E22232F513B}" presName="thickLine" presStyleLbl="alignNode1" presStyleIdx="0" presStyleCnt="4"/>
      <dgm:spPr/>
    </dgm:pt>
    <dgm:pt modelId="{C4A1EC72-3748-481E-A0F1-BF5C7FD51026}" type="pres">
      <dgm:prSet presAssocID="{C2777E90-B6F2-4188-B28A-2E22232F513B}" presName="horz1" presStyleCnt="0"/>
      <dgm:spPr/>
    </dgm:pt>
    <dgm:pt modelId="{03AF224B-1FF4-477C-AEDE-18A9C69CC0EC}" type="pres">
      <dgm:prSet presAssocID="{C2777E90-B6F2-4188-B28A-2E22232F513B}" presName="tx1" presStyleLbl="revTx" presStyleIdx="0" presStyleCnt="4"/>
      <dgm:spPr/>
    </dgm:pt>
    <dgm:pt modelId="{AF3EB8E4-A55F-4230-8583-40559D8D8015}" type="pres">
      <dgm:prSet presAssocID="{C2777E90-B6F2-4188-B28A-2E22232F513B}" presName="vert1" presStyleCnt="0"/>
      <dgm:spPr/>
    </dgm:pt>
    <dgm:pt modelId="{72BA63FC-F82E-4CF0-BC08-9997963F1D50}" type="pres">
      <dgm:prSet presAssocID="{DB7BA3A3-C355-40CC-B35E-89EC4AD5BEC8}" presName="thickLine" presStyleLbl="alignNode1" presStyleIdx="1" presStyleCnt="4"/>
      <dgm:spPr/>
    </dgm:pt>
    <dgm:pt modelId="{D5515ABA-F928-4F12-A844-5439D0CDDA53}" type="pres">
      <dgm:prSet presAssocID="{DB7BA3A3-C355-40CC-B35E-89EC4AD5BEC8}" presName="horz1" presStyleCnt="0"/>
      <dgm:spPr/>
    </dgm:pt>
    <dgm:pt modelId="{4A8FEA19-1C46-4D01-AE31-7243D294DEF0}" type="pres">
      <dgm:prSet presAssocID="{DB7BA3A3-C355-40CC-B35E-89EC4AD5BEC8}" presName="tx1" presStyleLbl="revTx" presStyleIdx="1" presStyleCnt="4"/>
      <dgm:spPr/>
    </dgm:pt>
    <dgm:pt modelId="{43002F70-E503-40A7-BE62-7DEDAA3AB48E}" type="pres">
      <dgm:prSet presAssocID="{DB7BA3A3-C355-40CC-B35E-89EC4AD5BEC8}" presName="vert1" presStyleCnt="0"/>
      <dgm:spPr/>
    </dgm:pt>
    <dgm:pt modelId="{9225C1C8-3F1E-46BA-BBBC-1404C5DDE5CC}" type="pres">
      <dgm:prSet presAssocID="{9B1CF6D6-BE26-4CAF-9466-DA9F7A594F47}" presName="thickLine" presStyleLbl="alignNode1" presStyleIdx="2" presStyleCnt="4"/>
      <dgm:spPr/>
    </dgm:pt>
    <dgm:pt modelId="{CF930E4C-FFD0-424F-AF95-3A95EBFC5E8A}" type="pres">
      <dgm:prSet presAssocID="{9B1CF6D6-BE26-4CAF-9466-DA9F7A594F47}" presName="horz1" presStyleCnt="0"/>
      <dgm:spPr/>
    </dgm:pt>
    <dgm:pt modelId="{250AAEB5-E8E8-440E-B1FE-5E0C3F5F40B3}" type="pres">
      <dgm:prSet presAssocID="{9B1CF6D6-BE26-4CAF-9466-DA9F7A594F47}" presName="tx1" presStyleLbl="revTx" presStyleIdx="2" presStyleCnt="4"/>
      <dgm:spPr/>
    </dgm:pt>
    <dgm:pt modelId="{88EE7982-0243-496D-B827-F2283A00D6AA}" type="pres">
      <dgm:prSet presAssocID="{9B1CF6D6-BE26-4CAF-9466-DA9F7A594F47}" presName="vert1" presStyleCnt="0"/>
      <dgm:spPr/>
    </dgm:pt>
    <dgm:pt modelId="{3E211DE7-7EF8-4FED-9B2B-D74E89905219}" type="pres">
      <dgm:prSet presAssocID="{B5F20923-6685-4F12-9699-27F4282DE1EB}" presName="thickLine" presStyleLbl="alignNode1" presStyleIdx="3" presStyleCnt="4"/>
      <dgm:spPr/>
    </dgm:pt>
    <dgm:pt modelId="{C0254B41-12DB-410A-8A1F-CE4E88BF9868}" type="pres">
      <dgm:prSet presAssocID="{B5F20923-6685-4F12-9699-27F4282DE1EB}" presName="horz1" presStyleCnt="0"/>
      <dgm:spPr/>
    </dgm:pt>
    <dgm:pt modelId="{F3003E7E-B088-47B7-AC89-B417976082B6}" type="pres">
      <dgm:prSet presAssocID="{B5F20923-6685-4F12-9699-27F4282DE1EB}" presName="tx1" presStyleLbl="revTx" presStyleIdx="3" presStyleCnt="4"/>
      <dgm:spPr/>
    </dgm:pt>
    <dgm:pt modelId="{F38DD0ED-BAD7-4B2A-8135-F6BC3CE5BC85}" type="pres">
      <dgm:prSet presAssocID="{B5F20923-6685-4F12-9699-27F4282DE1EB}" presName="vert1" presStyleCnt="0"/>
      <dgm:spPr/>
    </dgm:pt>
  </dgm:ptLst>
  <dgm:cxnLst>
    <dgm:cxn modelId="{E27B4A10-67C3-4AF5-8BB2-2C4AAE5B0F51}" srcId="{0A5C5C31-82C8-4A7E-A5C2-806B19684BA4}" destId="{B5F20923-6685-4F12-9699-27F4282DE1EB}" srcOrd="3" destOrd="0" parTransId="{011DDE6C-4EBC-4574-8CF2-0EFA8B4997CD}" sibTransId="{DB4AAD1C-9E79-4E24-9169-AA30E33237AF}"/>
    <dgm:cxn modelId="{EAE10F33-0765-4418-80B5-4F0FAFD88A03}" type="presOf" srcId="{DB7BA3A3-C355-40CC-B35E-89EC4AD5BEC8}" destId="{4A8FEA19-1C46-4D01-AE31-7243D294DEF0}" srcOrd="0" destOrd="0" presId="urn:microsoft.com/office/officeart/2008/layout/LinedList"/>
    <dgm:cxn modelId="{3036ED3A-861C-4461-9D48-75005D2F93D6}" type="presOf" srcId="{9B1CF6D6-BE26-4CAF-9466-DA9F7A594F47}" destId="{250AAEB5-E8E8-440E-B1FE-5E0C3F5F40B3}" srcOrd="0" destOrd="0" presId="urn:microsoft.com/office/officeart/2008/layout/LinedList"/>
    <dgm:cxn modelId="{DA4E603B-7BF2-4A09-A1E0-DE41BB570FFF}" srcId="{0A5C5C31-82C8-4A7E-A5C2-806B19684BA4}" destId="{9B1CF6D6-BE26-4CAF-9466-DA9F7A594F47}" srcOrd="2" destOrd="0" parTransId="{85B0DD11-8824-4521-94A2-2C286EB5AF48}" sibTransId="{778F7B48-3965-4A75-81F5-3310FBAB21FE}"/>
    <dgm:cxn modelId="{5BD89F6D-1F1D-4B10-BD66-245F398394A5}" srcId="{0A5C5C31-82C8-4A7E-A5C2-806B19684BA4}" destId="{C2777E90-B6F2-4188-B28A-2E22232F513B}" srcOrd="0" destOrd="0" parTransId="{61F33E9A-D0CC-4C40-AC08-504E9585AA1B}" sibTransId="{91D7B5BD-4D3D-439D-9D88-AA3A061328E1}"/>
    <dgm:cxn modelId="{55301859-0C45-4E83-AA0D-F41A16EF5C47}" type="presOf" srcId="{0A5C5C31-82C8-4A7E-A5C2-806B19684BA4}" destId="{72C2A928-A478-423A-857F-38C7BDD6A2EF}" srcOrd="0" destOrd="0" presId="urn:microsoft.com/office/officeart/2008/layout/LinedList"/>
    <dgm:cxn modelId="{EF87588E-69CB-44A2-9A48-8160C7D1014D}" type="presOf" srcId="{B5F20923-6685-4F12-9699-27F4282DE1EB}" destId="{F3003E7E-B088-47B7-AC89-B417976082B6}" srcOrd="0" destOrd="0" presId="urn:microsoft.com/office/officeart/2008/layout/LinedList"/>
    <dgm:cxn modelId="{1A2EA9CB-6916-41DC-8A87-60005C07B25D}" srcId="{0A5C5C31-82C8-4A7E-A5C2-806B19684BA4}" destId="{DB7BA3A3-C355-40CC-B35E-89EC4AD5BEC8}" srcOrd="1" destOrd="0" parTransId="{6FDD9393-2834-4AEA-9AA0-259FE25D93CC}" sibTransId="{A31E7E7F-9FA0-4235-BB98-520E095C72B0}"/>
    <dgm:cxn modelId="{FE01CBD0-78B5-42ED-A60E-BFBAD1E41471}" type="presOf" srcId="{C2777E90-B6F2-4188-B28A-2E22232F513B}" destId="{03AF224B-1FF4-477C-AEDE-18A9C69CC0EC}" srcOrd="0" destOrd="0" presId="urn:microsoft.com/office/officeart/2008/layout/LinedList"/>
    <dgm:cxn modelId="{66D12C74-6AEE-42E4-990E-47DAEB4C86CA}" type="presParOf" srcId="{72C2A928-A478-423A-857F-38C7BDD6A2EF}" destId="{A7B7FE30-B8BC-474B-B4E9-D06795457541}" srcOrd="0" destOrd="0" presId="urn:microsoft.com/office/officeart/2008/layout/LinedList"/>
    <dgm:cxn modelId="{9FB15349-2D61-4FE5-A811-C17D7CAFF3DC}" type="presParOf" srcId="{72C2A928-A478-423A-857F-38C7BDD6A2EF}" destId="{C4A1EC72-3748-481E-A0F1-BF5C7FD51026}" srcOrd="1" destOrd="0" presId="urn:microsoft.com/office/officeart/2008/layout/LinedList"/>
    <dgm:cxn modelId="{BE259CF5-E1B1-49B9-82E1-B23134376B2A}" type="presParOf" srcId="{C4A1EC72-3748-481E-A0F1-BF5C7FD51026}" destId="{03AF224B-1FF4-477C-AEDE-18A9C69CC0EC}" srcOrd="0" destOrd="0" presId="urn:microsoft.com/office/officeart/2008/layout/LinedList"/>
    <dgm:cxn modelId="{F536CBFB-1905-4EE6-850A-A675333BA648}" type="presParOf" srcId="{C4A1EC72-3748-481E-A0F1-BF5C7FD51026}" destId="{AF3EB8E4-A55F-4230-8583-40559D8D8015}" srcOrd="1" destOrd="0" presId="urn:microsoft.com/office/officeart/2008/layout/LinedList"/>
    <dgm:cxn modelId="{71EC2D3B-CA8E-4096-8D30-CC09396F5D32}" type="presParOf" srcId="{72C2A928-A478-423A-857F-38C7BDD6A2EF}" destId="{72BA63FC-F82E-4CF0-BC08-9997963F1D50}" srcOrd="2" destOrd="0" presId="urn:microsoft.com/office/officeart/2008/layout/LinedList"/>
    <dgm:cxn modelId="{DE187A25-C98C-42C0-BE9C-DB4B17A877F5}" type="presParOf" srcId="{72C2A928-A478-423A-857F-38C7BDD6A2EF}" destId="{D5515ABA-F928-4F12-A844-5439D0CDDA53}" srcOrd="3" destOrd="0" presId="urn:microsoft.com/office/officeart/2008/layout/LinedList"/>
    <dgm:cxn modelId="{793B78E7-475F-487E-BB8E-2FDD1CEED172}" type="presParOf" srcId="{D5515ABA-F928-4F12-A844-5439D0CDDA53}" destId="{4A8FEA19-1C46-4D01-AE31-7243D294DEF0}" srcOrd="0" destOrd="0" presId="urn:microsoft.com/office/officeart/2008/layout/LinedList"/>
    <dgm:cxn modelId="{80E029E7-6A7F-4723-9D7E-B87BF500455E}" type="presParOf" srcId="{D5515ABA-F928-4F12-A844-5439D0CDDA53}" destId="{43002F70-E503-40A7-BE62-7DEDAA3AB48E}" srcOrd="1" destOrd="0" presId="urn:microsoft.com/office/officeart/2008/layout/LinedList"/>
    <dgm:cxn modelId="{D1A39B56-67EE-42A7-80FB-AE2043AA3709}" type="presParOf" srcId="{72C2A928-A478-423A-857F-38C7BDD6A2EF}" destId="{9225C1C8-3F1E-46BA-BBBC-1404C5DDE5CC}" srcOrd="4" destOrd="0" presId="urn:microsoft.com/office/officeart/2008/layout/LinedList"/>
    <dgm:cxn modelId="{CD588F1F-9D65-4B1D-B6EE-10E8FC3E71FE}" type="presParOf" srcId="{72C2A928-A478-423A-857F-38C7BDD6A2EF}" destId="{CF930E4C-FFD0-424F-AF95-3A95EBFC5E8A}" srcOrd="5" destOrd="0" presId="urn:microsoft.com/office/officeart/2008/layout/LinedList"/>
    <dgm:cxn modelId="{DCBDC9A1-65AB-41C0-9B63-0E74CCAAB478}" type="presParOf" srcId="{CF930E4C-FFD0-424F-AF95-3A95EBFC5E8A}" destId="{250AAEB5-E8E8-440E-B1FE-5E0C3F5F40B3}" srcOrd="0" destOrd="0" presId="urn:microsoft.com/office/officeart/2008/layout/LinedList"/>
    <dgm:cxn modelId="{CEA23E92-F3D9-442C-B794-79250E8B9970}" type="presParOf" srcId="{CF930E4C-FFD0-424F-AF95-3A95EBFC5E8A}" destId="{88EE7982-0243-496D-B827-F2283A00D6AA}" srcOrd="1" destOrd="0" presId="urn:microsoft.com/office/officeart/2008/layout/LinedList"/>
    <dgm:cxn modelId="{CB637487-5CA3-4ADF-881F-2667AE90E44F}" type="presParOf" srcId="{72C2A928-A478-423A-857F-38C7BDD6A2EF}" destId="{3E211DE7-7EF8-4FED-9B2B-D74E89905219}" srcOrd="6" destOrd="0" presId="urn:microsoft.com/office/officeart/2008/layout/LinedList"/>
    <dgm:cxn modelId="{6926D875-AE03-438C-89B1-412CB5FFCD52}" type="presParOf" srcId="{72C2A928-A478-423A-857F-38C7BDD6A2EF}" destId="{C0254B41-12DB-410A-8A1F-CE4E88BF9868}" srcOrd="7" destOrd="0" presId="urn:microsoft.com/office/officeart/2008/layout/LinedList"/>
    <dgm:cxn modelId="{BADD32FA-5191-4CDC-918D-F04A9EFE296B}" type="presParOf" srcId="{C0254B41-12DB-410A-8A1F-CE4E88BF9868}" destId="{F3003E7E-B088-47B7-AC89-B417976082B6}" srcOrd="0" destOrd="0" presId="urn:microsoft.com/office/officeart/2008/layout/LinedList"/>
    <dgm:cxn modelId="{4C95F311-7032-4AB4-BCBF-0009322F8ED0}" type="presParOf" srcId="{C0254B41-12DB-410A-8A1F-CE4E88BF9868}" destId="{F38DD0ED-BAD7-4B2A-8135-F6BC3CE5BC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6F0C4C-1D84-4F77-98F9-0ACAD965680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3909B08-52DF-4AFC-BCA6-FD2134B856AF}">
      <dgm:prSet/>
      <dgm:spPr/>
      <dgm:t>
        <a:bodyPr/>
        <a:lstStyle/>
        <a:p>
          <a:pPr>
            <a:lnSpc>
              <a:spcPct val="100000"/>
            </a:lnSpc>
          </a:pPr>
          <a:r>
            <a:rPr lang="en-US"/>
            <a:t>The root account is like a systems administrator account and allows you full control of the system.</a:t>
          </a:r>
        </a:p>
      </dgm:t>
    </dgm:pt>
    <dgm:pt modelId="{071DD718-1CAD-48BA-96E9-6BDDF3D62817}" type="parTrans" cxnId="{16DD343A-102B-488E-B73C-E7738F2E325B}">
      <dgm:prSet/>
      <dgm:spPr/>
      <dgm:t>
        <a:bodyPr/>
        <a:lstStyle/>
        <a:p>
          <a:endParaRPr lang="en-US"/>
        </a:p>
      </dgm:t>
    </dgm:pt>
    <dgm:pt modelId="{645474DF-43C2-44F6-8C4C-4120183FB329}" type="sibTrans" cxnId="{16DD343A-102B-488E-B73C-E7738F2E325B}">
      <dgm:prSet/>
      <dgm:spPr/>
      <dgm:t>
        <a:bodyPr/>
        <a:lstStyle/>
        <a:p>
          <a:endParaRPr lang="en-US"/>
        </a:p>
      </dgm:t>
    </dgm:pt>
    <dgm:pt modelId="{44B1C378-3347-4E35-B229-96AD8721D8EC}">
      <dgm:prSet/>
      <dgm:spPr/>
      <dgm:t>
        <a:bodyPr/>
        <a:lstStyle/>
        <a:p>
          <a:pPr>
            <a:lnSpc>
              <a:spcPct val="100000"/>
            </a:lnSpc>
          </a:pPr>
          <a:r>
            <a:rPr lang="en-US"/>
            <a:t>It is represented with #</a:t>
          </a:r>
        </a:p>
      </dgm:t>
    </dgm:pt>
    <dgm:pt modelId="{B514B92F-31D7-47A2-90E7-DCF5AAAF86D0}" type="parTrans" cxnId="{81324F1E-F759-489E-8F68-848AD7D1B589}">
      <dgm:prSet/>
      <dgm:spPr/>
      <dgm:t>
        <a:bodyPr/>
        <a:lstStyle/>
        <a:p>
          <a:endParaRPr lang="en-US"/>
        </a:p>
      </dgm:t>
    </dgm:pt>
    <dgm:pt modelId="{AFDBE675-EE70-4EB6-B02B-F306FC95AD6D}" type="sibTrans" cxnId="{81324F1E-F759-489E-8F68-848AD7D1B589}">
      <dgm:prSet/>
      <dgm:spPr/>
      <dgm:t>
        <a:bodyPr/>
        <a:lstStyle/>
        <a:p>
          <a:endParaRPr lang="en-US"/>
        </a:p>
      </dgm:t>
    </dgm:pt>
    <dgm:pt modelId="{54D9C04A-9D55-4D96-BD49-4B2CB80358EC}" type="pres">
      <dgm:prSet presAssocID="{3F6F0C4C-1D84-4F77-98F9-0ACAD9656806}" presName="root" presStyleCnt="0">
        <dgm:presLayoutVars>
          <dgm:dir/>
          <dgm:resizeHandles val="exact"/>
        </dgm:presLayoutVars>
      </dgm:prSet>
      <dgm:spPr/>
    </dgm:pt>
    <dgm:pt modelId="{EC94B80C-564C-4F22-A0E9-138B9F786196}" type="pres">
      <dgm:prSet presAssocID="{23909B08-52DF-4AFC-BCA6-FD2134B856AF}" presName="compNode" presStyleCnt="0"/>
      <dgm:spPr/>
    </dgm:pt>
    <dgm:pt modelId="{EA333D4B-B386-4CEF-AD65-37C65C8F6F04}" type="pres">
      <dgm:prSet presAssocID="{23909B08-52DF-4AFC-BCA6-FD2134B856AF}" presName="bgRect" presStyleLbl="bgShp" presStyleIdx="0" presStyleCnt="2"/>
      <dgm:spPr/>
    </dgm:pt>
    <dgm:pt modelId="{9420CF82-4308-47FD-A26C-52E8B2114EBE}" type="pres">
      <dgm:prSet presAssocID="{23909B08-52DF-4AFC-BCA6-FD2134B856A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A52B0CB4-80A5-4BAF-B3CE-179FD7F2EDA2}" type="pres">
      <dgm:prSet presAssocID="{23909B08-52DF-4AFC-BCA6-FD2134B856AF}" presName="spaceRect" presStyleCnt="0"/>
      <dgm:spPr/>
    </dgm:pt>
    <dgm:pt modelId="{A880BCFA-3C28-4CC1-B314-242B42438E2E}" type="pres">
      <dgm:prSet presAssocID="{23909B08-52DF-4AFC-BCA6-FD2134B856AF}" presName="parTx" presStyleLbl="revTx" presStyleIdx="0" presStyleCnt="2">
        <dgm:presLayoutVars>
          <dgm:chMax val="0"/>
          <dgm:chPref val="0"/>
        </dgm:presLayoutVars>
      </dgm:prSet>
      <dgm:spPr/>
    </dgm:pt>
    <dgm:pt modelId="{573AA2E6-5AF2-43C6-9DBC-1EEDB6CEE7FE}" type="pres">
      <dgm:prSet presAssocID="{645474DF-43C2-44F6-8C4C-4120183FB329}" presName="sibTrans" presStyleCnt="0"/>
      <dgm:spPr/>
    </dgm:pt>
    <dgm:pt modelId="{9E9B2C5F-8E93-45C0-B4B4-EEACE9F66B9E}" type="pres">
      <dgm:prSet presAssocID="{44B1C378-3347-4E35-B229-96AD8721D8EC}" presName="compNode" presStyleCnt="0"/>
      <dgm:spPr/>
    </dgm:pt>
    <dgm:pt modelId="{8507BA9E-DDE6-4170-A957-97DB1F1814DF}" type="pres">
      <dgm:prSet presAssocID="{44B1C378-3347-4E35-B229-96AD8721D8EC}" presName="bgRect" presStyleLbl="bgShp" presStyleIdx="1" presStyleCnt="2"/>
      <dgm:spPr/>
    </dgm:pt>
    <dgm:pt modelId="{A21895ED-3B4C-4ADD-BDE2-F8A9BDFFCDCC}" type="pres">
      <dgm:prSet presAssocID="{44B1C378-3347-4E35-B229-96AD8721D8E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6F6F9E62-AA1C-47EE-8764-B8B50FF433A3}" type="pres">
      <dgm:prSet presAssocID="{44B1C378-3347-4E35-B229-96AD8721D8EC}" presName="spaceRect" presStyleCnt="0"/>
      <dgm:spPr/>
    </dgm:pt>
    <dgm:pt modelId="{D3067ED8-283C-44A6-973A-1499C04236FC}" type="pres">
      <dgm:prSet presAssocID="{44B1C378-3347-4E35-B229-96AD8721D8EC}" presName="parTx" presStyleLbl="revTx" presStyleIdx="1" presStyleCnt="2">
        <dgm:presLayoutVars>
          <dgm:chMax val="0"/>
          <dgm:chPref val="0"/>
        </dgm:presLayoutVars>
      </dgm:prSet>
      <dgm:spPr/>
    </dgm:pt>
  </dgm:ptLst>
  <dgm:cxnLst>
    <dgm:cxn modelId="{CC53CE05-1D64-4A8E-A737-C3C43B25E25A}" type="presOf" srcId="{44B1C378-3347-4E35-B229-96AD8721D8EC}" destId="{D3067ED8-283C-44A6-973A-1499C04236FC}" srcOrd="0" destOrd="0" presId="urn:microsoft.com/office/officeart/2018/2/layout/IconVerticalSolidList"/>
    <dgm:cxn modelId="{81324F1E-F759-489E-8F68-848AD7D1B589}" srcId="{3F6F0C4C-1D84-4F77-98F9-0ACAD9656806}" destId="{44B1C378-3347-4E35-B229-96AD8721D8EC}" srcOrd="1" destOrd="0" parTransId="{B514B92F-31D7-47A2-90E7-DCF5AAAF86D0}" sibTransId="{AFDBE675-EE70-4EB6-B02B-F306FC95AD6D}"/>
    <dgm:cxn modelId="{16DD343A-102B-488E-B73C-E7738F2E325B}" srcId="{3F6F0C4C-1D84-4F77-98F9-0ACAD9656806}" destId="{23909B08-52DF-4AFC-BCA6-FD2134B856AF}" srcOrd="0" destOrd="0" parTransId="{071DD718-1CAD-48BA-96E9-6BDDF3D62817}" sibTransId="{645474DF-43C2-44F6-8C4C-4120183FB329}"/>
    <dgm:cxn modelId="{81F85F3B-8E76-4CFD-9E20-70971BE3F90E}" type="presOf" srcId="{3F6F0C4C-1D84-4F77-98F9-0ACAD9656806}" destId="{54D9C04A-9D55-4D96-BD49-4B2CB80358EC}" srcOrd="0" destOrd="0" presId="urn:microsoft.com/office/officeart/2018/2/layout/IconVerticalSolidList"/>
    <dgm:cxn modelId="{AEBBCA7B-F23B-4AC7-85F7-D475ABB4C754}" type="presOf" srcId="{23909B08-52DF-4AFC-BCA6-FD2134B856AF}" destId="{A880BCFA-3C28-4CC1-B314-242B42438E2E}" srcOrd="0" destOrd="0" presId="urn:microsoft.com/office/officeart/2018/2/layout/IconVerticalSolidList"/>
    <dgm:cxn modelId="{2CBC537D-936C-48CC-A747-D7BB6C58631B}" type="presParOf" srcId="{54D9C04A-9D55-4D96-BD49-4B2CB80358EC}" destId="{EC94B80C-564C-4F22-A0E9-138B9F786196}" srcOrd="0" destOrd="0" presId="urn:microsoft.com/office/officeart/2018/2/layout/IconVerticalSolidList"/>
    <dgm:cxn modelId="{02564765-EBDC-4545-9C1C-9E30E45B2780}" type="presParOf" srcId="{EC94B80C-564C-4F22-A0E9-138B9F786196}" destId="{EA333D4B-B386-4CEF-AD65-37C65C8F6F04}" srcOrd="0" destOrd="0" presId="urn:microsoft.com/office/officeart/2018/2/layout/IconVerticalSolidList"/>
    <dgm:cxn modelId="{62278EDA-7DED-459A-981F-046CC6917EAD}" type="presParOf" srcId="{EC94B80C-564C-4F22-A0E9-138B9F786196}" destId="{9420CF82-4308-47FD-A26C-52E8B2114EBE}" srcOrd="1" destOrd="0" presId="urn:microsoft.com/office/officeart/2018/2/layout/IconVerticalSolidList"/>
    <dgm:cxn modelId="{05769615-97C2-4D21-8E6A-AFEF94A3334D}" type="presParOf" srcId="{EC94B80C-564C-4F22-A0E9-138B9F786196}" destId="{A52B0CB4-80A5-4BAF-B3CE-179FD7F2EDA2}" srcOrd="2" destOrd="0" presId="urn:microsoft.com/office/officeart/2018/2/layout/IconVerticalSolidList"/>
    <dgm:cxn modelId="{51579E80-9F34-41FF-BE3D-F7B4C35FFFE6}" type="presParOf" srcId="{EC94B80C-564C-4F22-A0E9-138B9F786196}" destId="{A880BCFA-3C28-4CC1-B314-242B42438E2E}" srcOrd="3" destOrd="0" presId="urn:microsoft.com/office/officeart/2018/2/layout/IconVerticalSolidList"/>
    <dgm:cxn modelId="{7CC798B7-F856-4FBC-8699-8FD4F12CAA77}" type="presParOf" srcId="{54D9C04A-9D55-4D96-BD49-4B2CB80358EC}" destId="{573AA2E6-5AF2-43C6-9DBC-1EEDB6CEE7FE}" srcOrd="1" destOrd="0" presId="urn:microsoft.com/office/officeart/2018/2/layout/IconVerticalSolidList"/>
    <dgm:cxn modelId="{A38F7561-ABE6-4A15-AC2E-7DF9459EBCD9}" type="presParOf" srcId="{54D9C04A-9D55-4D96-BD49-4B2CB80358EC}" destId="{9E9B2C5F-8E93-45C0-B4B4-EEACE9F66B9E}" srcOrd="2" destOrd="0" presId="urn:microsoft.com/office/officeart/2018/2/layout/IconVerticalSolidList"/>
    <dgm:cxn modelId="{B288363E-FCF5-4BAE-A7FF-F8CEF481978E}" type="presParOf" srcId="{9E9B2C5F-8E93-45C0-B4B4-EEACE9F66B9E}" destId="{8507BA9E-DDE6-4170-A957-97DB1F1814DF}" srcOrd="0" destOrd="0" presId="urn:microsoft.com/office/officeart/2018/2/layout/IconVerticalSolidList"/>
    <dgm:cxn modelId="{360255C0-18FB-43FF-9532-5579FBAFD165}" type="presParOf" srcId="{9E9B2C5F-8E93-45C0-B4B4-EEACE9F66B9E}" destId="{A21895ED-3B4C-4ADD-BDE2-F8A9BDFFCDCC}" srcOrd="1" destOrd="0" presId="urn:microsoft.com/office/officeart/2018/2/layout/IconVerticalSolidList"/>
    <dgm:cxn modelId="{F00BDED9-E485-4764-8F7C-1079627D62E6}" type="presParOf" srcId="{9E9B2C5F-8E93-45C0-B4B4-EEACE9F66B9E}" destId="{6F6F9E62-AA1C-47EE-8764-B8B50FF433A3}" srcOrd="2" destOrd="0" presId="urn:microsoft.com/office/officeart/2018/2/layout/IconVerticalSolidList"/>
    <dgm:cxn modelId="{EDB091D8-7A74-4320-A116-69E69CC1BD20}" type="presParOf" srcId="{9E9B2C5F-8E93-45C0-B4B4-EEACE9F66B9E}" destId="{D3067ED8-283C-44A6-973A-1499C04236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9CE867-0FE0-47DB-8158-06E66E3FD0C8}"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8C637103-0828-4B39-B4DA-2D7BCA4C4CC0}">
      <dgm:prSet/>
      <dgm:spPr/>
      <dgm:t>
        <a:bodyPr/>
        <a:lstStyle/>
        <a:p>
          <a:r>
            <a:rPr lang="en-US"/>
            <a:t>Interactive Shell</a:t>
          </a:r>
        </a:p>
      </dgm:t>
    </dgm:pt>
    <dgm:pt modelId="{5CA56509-2CD9-462C-AE21-D5025662A2B5}" type="parTrans" cxnId="{38E241E3-E55A-4472-9126-C4C382ADA380}">
      <dgm:prSet/>
      <dgm:spPr/>
      <dgm:t>
        <a:bodyPr/>
        <a:lstStyle/>
        <a:p>
          <a:endParaRPr lang="en-US"/>
        </a:p>
      </dgm:t>
    </dgm:pt>
    <dgm:pt modelId="{89E4F46D-E6A8-41AD-9DC9-EA7BCEEE86F0}" type="sibTrans" cxnId="{38E241E3-E55A-4472-9126-C4C382ADA380}">
      <dgm:prSet/>
      <dgm:spPr/>
      <dgm:t>
        <a:bodyPr/>
        <a:lstStyle/>
        <a:p>
          <a:endParaRPr lang="en-US"/>
        </a:p>
      </dgm:t>
    </dgm:pt>
    <dgm:pt modelId="{637CE75B-693F-44F6-88B7-BE5A26F26DF6}">
      <dgm:prSet/>
      <dgm:spPr/>
      <dgm:t>
        <a:bodyPr/>
        <a:lstStyle/>
        <a:p>
          <a:r>
            <a:rPr lang="en-US"/>
            <a:t>/bin/bash and /bin/sh</a:t>
          </a:r>
        </a:p>
      </dgm:t>
    </dgm:pt>
    <dgm:pt modelId="{F706F1EB-91E2-41ED-9573-CF9DE6EB7E7F}" type="parTrans" cxnId="{C84B5D10-2FCE-4B7C-83E4-15DE79C42E5E}">
      <dgm:prSet/>
      <dgm:spPr/>
      <dgm:t>
        <a:bodyPr/>
        <a:lstStyle/>
        <a:p>
          <a:endParaRPr lang="en-US"/>
        </a:p>
      </dgm:t>
    </dgm:pt>
    <dgm:pt modelId="{5ADA0FDE-EA2F-406F-9C63-7D47BD22AEE7}" type="sibTrans" cxnId="{C84B5D10-2FCE-4B7C-83E4-15DE79C42E5E}">
      <dgm:prSet/>
      <dgm:spPr/>
      <dgm:t>
        <a:bodyPr/>
        <a:lstStyle/>
        <a:p>
          <a:endParaRPr lang="en-US"/>
        </a:p>
      </dgm:t>
    </dgm:pt>
    <dgm:pt modelId="{77CA3520-BD78-40E2-828A-84EBDBE2AC09}">
      <dgm:prSet/>
      <dgm:spPr/>
      <dgm:t>
        <a:bodyPr/>
        <a:lstStyle/>
        <a:p>
          <a:r>
            <a:rPr lang="en-US"/>
            <a:t>Non-interactive shell</a:t>
          </a:r>
        </a:p>
      </dgm:t>
    </dgm:pt>
    <dgm:pt modelId="{19806C6A-9F91-4389-AEDC-A2688D483449}" type="parTrans" cxnId="{142574C5-6D3E-47ED-B954-80A3E837ADEE}">
      <dgm:prSet/>
      <dgm:spPr/>
      <dgm:t>
        <a:bodyPr/>
        <a:lstStyle/>
        <a:p>
          <a:endParaRPr lang="en-US"/>
        </a:p>
      </dgm:t>
    </dgm:pt>
    <dgm:pt modelId="{5D975FD4-4AF5-44E8-A12E-8041778F4A9D}" type="sibTrans" cxnId="{142574C5-6D3E-47ED-B954-80A3E837ADEE}">
      <dgm:prSet/>
      <dgm:spPr/>
      <dgm:t>
        <a:bodyPr/>
        <a:lstStyle/>
        <a:p>
          <a:endParaRPr lang="en-US"/>
        </a:p>
      </dgm:t>
    </dgm:pt>
    <dgm:pt modelId="{108F35B4-58ED-4EA3-B287-58B88049D157}">
      <dgm:prSet/>
      <dgm:spPr/>
      <dgm:t>
        <a:bodyPr/>
        <a:lstStyle/>
        <a:p>
          <a:r>
            <a:rPr lang="en-US"/>
            <a:t>/sbin/nologin </a:t>
          </a:r>
        </a:p>
      </dgm:t>
    </dgm:pt>
    <dgm:pt modelId="{A657E0E2-49C0-48BE-BD1E-112116E56DA0}" type="parTrans" cxnId="{842AE88D-7511-4CD7-B205-4ECF77842970}">
      <dgm:prSet/>
      <dgm:spPr/>
      <dgm:t>
        <a:bodyPr/>
        <a:lstStyle/>
        <a:p>
          <a:endParaRPr lang="en-US"/>
        </a:p>
      </dgm:t>
    </dgm:pt>
    <dgm:pt modelId="{829522D6-4C59-4248-A128-3AC334643581}" type="sibTrans" cxnId="{842AE88D-7511-4CD7-B205-4ECF77842970}">
      <dgm:prSet/>
      <dgm:spPr/>
      <dgm:t>
        <a:bodyPr/>
        <a:lstStyle/>
        <a:p>
          <a:endParaRPr lang="en-US"/>
        </a:p>
      </dgm:t>
    </dgm:pt>
    <dgm:pt modelId="{A9F538C9-8EDD-4FD3-AFAB-5FBACAE37C5B}" type="pres">
      <dgm:prSet presAssocID="{669CE867-0FE0-47DB-8158-06E66E3FD0C8}" presName="linear" presStyleCnt="0">
        <dgm:presLayoutVars>
          <dgm:dir/>
          <dgm:animLvl val="lvl"/>
          <dgm:resizeHandles val="exact"/>
        </dgm:presLayoutVars>
      </dgm:prSet>
      <dgm:spPr/>
    </dgm:pt>
    <dgm:pt modelId="{6C01A2D0-92F8-40E1-929D-1ED3168F9685}" type="pres">
      <dgm:prSet presAssocID="{8C637103-0828-4B39-B4DA-2D7BCA4C4CC0}" presName="parentLin" presStyleCnt="0"/>
      <dgm:spPr/>
    </dgm:pt>
    <dgm:pt modelId="{C778FF8C-419C-4B53-B303-7808F1E56924}" type="pres">
      <dgm:prSet presAssocID="{8C637103-0828-4B39-B4DA-2D7BCA4C4CC0}" presName="parentLeftMargin" presStyleLbl="node1" presStyleIdx="0" presStyleCnt="2"/>
      <dgm:spPr/>
    </dgm:pt>
    <dgm:pt modelId="{690673A9-79BB-4D49-9423-11ACFAD77868}" type="pres">
      <dgm:prSet presAssocID="{8C637103-0828-4B39-B4DA-2D7BCA4C4CC0}" presName="parentText" presStyleLbl="node1" presStyleIdx="0" presStyleCnt="2">
        <dgm:presLayoutVars>
          <dgm:chMax val="0"/>
          <dgm:bulletEnabled val="1"/>
        </dgm:presLayoutVars>
      </dgm:prSet>
      <dgm:spPr/>
    </dgm:pt>
    <dgm:pt modelId="{AE564A1E-64A9-4B8E-9413-4F1A1A8FC625}" type="pres">
      <dgm:prSet presAssocID="{8C637103-0828-4B39-B4DA-2D7BCA4C4CC0}" presName="negativeSpace" presStyleCnt="0"/>
      <dgm:spPr/>
    </dgm:pt>
    <dgm:pt modelId="{CC2DAC82-BEB8-483D-BE44-0D092B50A580}" type="pres">
      <dgm:prSet presAssocID="{8C637103-0828-4B39-B4DA-2D7BCA4C4CC0}" presName="childText" presStyleLbl="conFgAcc1" presStyleIdx="0" presStyleCnt="2">
        <dgm:presLayoutVars>
          <dgm:bulletEnabled val="1"/>
        </dgm:presLayoutVars>
      </dgm:prSet>
      <dgm:spPr/>
    </dgm:pt>
    <dgm:pt modelId="{EBD8E89A-A07C-4D75-B5D4-DB58E5EE0269}" type="pres">
      <dgm:prSet presAssocID="{89E4F46D-E6A8-41AD-9DC9-EA7BCEEE86F0}" presName="spaceBetweenRectangles" presStyleCnt="0"/>
      <dgm:spPr/>
    </dgm:pt>
    <dgm:pt modelId="{E399D23F-C6C7-4E9F-A631-898D375EF21C}" type="pres">
      <dgm:prSet presAssocID="{77CA3520-BD78-40E2-828A-84EBDBE2AC09}" presName="parentLin" presStyleCnt="0"/>
      <dgm:spPr/>
    </dgm:pt>
    <dgm:pt modelId="{2AC201BE-B564-4F88-848A-C66C46289C64}" type="pres">
      <dgm:prSet presAssocID="{77CA3520-BD78-40E2-828A-84EBDBE2AC09}" presName="parentLeftMargin" presStyleLbl="node1" presStyleIdx="0" presStyleCnt="2"/>
      <dgm:spPr/>
    </dgm:pt>
    <dgm:pt modelId="{0913DE8E-56E9-4E75-8FE4-694CF7C3B7BC}" type="pres">
      <dgm:prSet presAssocID="{77CA3520-BD78-40E2-828A-84EBDBE2AC09}" presName="parentText" presStyleLbl="node1" presStyleIdx="1" presStyleCnt="2">
        <dgm:presLayoutVars>
          <dgm:chMax val="0"/>
          <dgm:bulletEnabled val="1"/>
        </dgm:presLayoutVars>
      </dgm:prSet>
      <dgm:spPr/>
    </dgm:pt>
    <dgm:pt modelId="{B0E692A5-FBD7-4FE7-8B28-0607DC7F0C2D}" type="pres">
      <dgm:prSet presAssocID="{77CA3520-BD78-40E2-828A-84EBDBE2AC09}" presName="negativeSpace" presStyleCnt="0"/>
      <dgm:spPr/>
    </dgm:pt>
    <dgm:pt modelId="{18DA7264-6A07-443F-BDC1-9C3ADD3CE17A}" type="pres">
      <dgm:prSet presAssocID="{77CA3520-BD78-40E2-828A-84EBDBE2AC09}" presName="childText" presStyleLbl="conFgAcc1" presStyleIdx="1" presStyleCnt="2">
        <dgm:presLayoutVars>
          <dgm:bulletEnabled val="1"/>
        </dgm:presLayoutVars>
      </dgm:prSet>
      <dgm:spPr/>
    </dgm:pt>
  </dgm:ptLst>
  <dgm:cxnLst>
    <dgm:cxn modelId="{C84B5D10-2FCE-4B7C-83E4-15DE79C42E5E}" srcId="{8C637103-0828-4B39-B4DA-2D7BCA4C4CC0}" destId="{637CE75B-693F-44F6-88B7-BE5A26F26DF6}" srcOrd="0" destOrd="0" parTransId="{F706F1EB-91E2-41ED-9573-CF9DE6EB7E7F}" sibTransId="{5ADA0FDE-EA2F-406F-9C63-7D47BD22AEE7}"/>
    <dgm:cxn modelId="{EE49463E-C3B4-460F-B1C6-C84319AE3B51}" type="presOf" srcId="{8C637103-0828-4B39-B4DA-2D7BCA4C4CC0}" destId="{690673A9-79BB-4D49-9423-11ACFAD77868}" srcOrd="1" destOrd="0" presId="urn:microsoft.com/office/officeart/2005/8/layout/list1"/>
    <dgm:cxn modelId="{1BA1546E-8AE0-4CF1-9EA0-434BD0067DDA}" type="presOf" srcId="{8C637103-0828-4B39-B4DA-2D7BCA4C4CC0}" destId="{C778FF8C-419C-4B53-B303-7808F1E56924}" srcOrd="0" destOrd="0" presId="urn:microsoft.com/office/officeart/2005/8/layout/list1"/>
    <dgm:cxn modelId="{049C1784-DE8B-428E-8099-5FB967311931}" type="presOf" srcId="{637CE75B-693F-44F6-88B7-BE5A26F26DF6}" destId="{CC2DAC82-BEB8-483D-BE44-0D092B50A580}" srcOrd="0" destOrd="0" presId="urn:microsoft.com/office/officeart/2005/8/layout/list1"/>
    <dgm:cxn modelId="{842AE88D-7511-4CD7-B205-4ECF77842970}" srcId="{77CA3520-BD78-40E2-828A-84EBDBE2AC09}" destId="{108F35B4-58ED-4EA3-B287-58B88049D157}" srcOrd="0" destOrd="0" parTransId="{A657E0E2-49C0-48BE-BD1E-112116E56DA0}" sibTransId="{829522D6-4C59-4248-A128-3AC334643581}"/>
    <dgm:cxn modelId="{C66095AF-6F66-43D2-87CD-F17DD4E297A1}" type="presOf" srcId="{108F35B4-58ED-4EA3-B287-58B88049D157}" destId="{18DA7264-6A07-443F-BDC1-9C3ADD3CE17A}" srcOrd="0" destOrd="0" presId="urn:microsoft.com/office/officeart/2005/8/layout/list1"/>
    <dgm:cxn modelId="{484210B4-A6B3-433A-98F8-4C6C5A1986E6}" type="presOf" srcId="{669CE867-0FE0-47DB-8158-06E66E3FD0C8}" destId="{A9F538C9-8EDD-4FD3-AFAB-5FBACAE37C5B}" srcOrd="0" destOrd="0" presId="urn:microsoft.com/office/officeart/2005/8/layout/list1"/>
    <dgm:cxn modelId="{26AC4EC5-777E-4777-961B-ED12F0AC805B}" type="presOf" srcId="{77CA3520-BD78-40E2-828A-84EBDBE2AC09}" destId="{0913DE8E-56E9-4E75-8FE4-694CF7C3B7BC}" srcOrd="1" destOrd="0" presId="urn:microsoft.com/office/officeart/2005/8/layout/list1"/>
    <dgm:cxn modelId="{142574C5-6D3E-47ED-B954-80A3E837ADEE}" srcId="{669CE867-0FE0-47DB-8158-06E66E3FD0C8}" destId="{77CA3520-BD78-40E2-828A-84EBDBE2AC09}" srcOrd="1" destOrd="0" parTransId="{19806C6A-9F91-4389-AEDC-A2688D483449}" sibTransId="{5D975FD4-4AF5-44E8-A12E-8041778F4A9D}"/>
    <dgm:cxn modelId="{38E241E3-E55A-4472-9126-C4C382ADA380}" srcId="{669CE867-0FE0-47DB-8158-06E66E3FD0C8}" destId="{8C637103-0828-4B39-B4DA-2D7BCA4C4CC0}" srcOrd="0" destOrd="0" parTransId="{5CA56509-2CD9-462C-AE21-D5025662A2B5}" sibTransId="{89E4F46D-E6A8-41AD-9DC9-EA7BCEEE86F0}"/>
    <dgm:cxn modelId="{545116F0-87DB-4AB3-A5CE-CD63B6E453BD}" type="presOf" srcId="{77CA3520-BD78-40E2-828A-84EBDBE2AC09}" destId="{2AC201BE-B564-4F88-848A-C66C46289C64}" srcOrd="0" destOrd="0" presId="urn:microsoft.com/office/officeart/2005/8/layout/list1"/>
    <dgm:cxn modelId="{4C2DE2C0-B944-4338-B238-ED62E595B1BB}" type="presParOf" srcId="{A9F538C9-8EDD-4FD3-AFAB-5FBACAE37C5B}" destId="{6C01A2D0-92F8-40E1-929D-1ED3168F9685}" srcOrd="0" destOrd="0" presId="urn:microsoft.com/office/officeart/2005/8/layout/list1"/>
    <dgm:cxn modelId="{08740597-B4AE-40CF-924C-A3C9664677CA}" type="presParOf" srcId="{6C01A2D0-92F8-40E1-929D-1ED3168F9685}" destId="{C778FF8C-419C-4B53-B303-7808F1E56924}" srcOrd="0" destOrd="0" presId="urn:microsoft.com/office/officeart/2005/8/layout/list1"/>
    <dgm:cxn modelId="{DBD3C435-F11B-4F50-AC0E-1F46DD4C85EC}" type="presParOf" srcId="{6C01A2D0-92F8-40E1-929D-1ED3168F9685}" destId="{690673A9-79BB-4D49-9423-11ACFAD77868}" srcOrd="1" destOrd="0" presId="urn:microsoft.com/office/officeart/2005/8/layout/list1"/>
    <dgm:cxn modelId="{178841F0-EE39-4B3A-97DC-CFBFC4A8BF2C}" type="presParOf" srcId="{A9F538C9-8EDD-4FD3-AFAB-5FBACAE37C5B}" destId="{AE564A1E-64A9-4B8E-9413-4F1A1A8FC625}" srcOrd="1" destOrd="0" presId="urn:microsoft.com/office/officeart/2005/8/layout/list1"/>
    <dgm:cxn modelId="{79A1BAF6-319F-4452-AE3F-822DF5915C6F}" type="presParOf" srcId="{A9F538C9-8EDD-4FD3-AFAB-5FBACAE37C5B}" destId="{CC2DAC82-BEB8-483D-BE44-0D092B50A580}" srcOrd="2" destOrd="0" presId="urn:microsoft.com/office/officeart/2005/8/layout/list1"/>
    <dgm:cxn modelId="{EE9E3B31-6E45-427E-9018-F0D42EB5BFF1}" type="presParOf" srcId="{A9F538C9-8EDD-4FD3-AFAB-5FBACAE37C5B}" destId="{EBD8E89A-A07C-4D75-B5D4-DB58E5EE0269}" srcOrd="3" destOrd="0" presId="urn:microsoft.com/office/officeart/2005/8/layout/list1"/>
    <dgm:cxn modelId="{748827BB-B59E-4ABA-A6E3-D40425C1D59C}" type="presParOf" srcId="{A9F538C9-8EDD-4FD3-AFAB-5FBACAE37C5B}" destId="{E399D23F-C6C7-4E9F-A631-898D375EF21C}" srcOrd="4" destOrd="0" presId="urn:microsoft.com/office/officeart/2005/8/layout/list1"/>
    <dgm:cxn modelId="{A48465B2-D3D1-438D-8858-FD6401691966}" type="presParOf" srcId="{E399D23F-C6C7-4E9F-A631-898D375EF21C}" destId="{2AC201BE-B564-4F88-848A-C66C46289C64}" srcOrd="0" destOrd="0" presId="urn:microsoft.com/office/officeart/2005/8/layout/list1"/>
    <dgm:cxn modelId="{5E46C1B6-B582-46EF-8942-9498631B2EDB}" type="presParOf" srcId="{E399D23F-C6C7-4E9F-A631-898D375EF21C}" destId="{0913DE8E-56E9-4E75-8FE4-694CF7C3B7BC}" srcOrd="1" destOrd="0" presId="urn:microsoft.com/office/officeart/2005/8/layout/list1"/>
    <dgm:cxn modelId="{EAA2AAD9-772A-4B11-96CF-73FD2143307F}" type="presParOf" srcId="{A9F538C9-8EDD-4FD3-AFAB-5FBACAE37C5B}" destId="{B0E692A5-FBD7-4FE7-8B28-0607DC7F0C2D}" srcOrd="5" destOrd="0" presId="urn:microsoft.com/office/officeart/2005/8/layout/list1"/>
    <dgm:cxn modelId="{32372739-1BA2-40CB-8CCD-D632BD365D5F}" type="presParOf" srcId="{A9F538C9-8EDD-4FD3-AFAB-5FBACAE37C5B}" destId="{18DA7264-6A07-443F-BDC1-9C3ADD3CE17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71B840-6607-4C9F-9328-F31E6F44721D}"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7950BE5D-E67C-42FD-8043-9EDF9220685D}">
      <dgm:prSet/>
      <dgm:spPr/>
      <dgm:t>
        <a:bodyPr/>
        <a:lstStyle/>
        <a:p>
          <a:r>
            <a:rPr lang="es-ES"/>
            <a:t>Ubuntu</a:t>
          </a:r>
          <a:endParaRPr lang="en-US"/>
        </a:p>
      </dgm:t>
    </dgm:pt>
    <dgm:pt modelId="{B1FB24D5-D68F-49C4-8A8C-5C156F0ACE25}" type="parTrans" cxnId="{1A9BA5E8-F66D-4764-8F11-F7F94BDDF0EE}">
      <dgm:prSet/>
      <dgm:spPr/>
      <dgm:t>
        <a:bodyPr/>
        <a:lstStyle/>
        <a:p>
          <a:endParaRPr lang="en-US"/>
        </a:p>
      </dgm:t>
    </dgm:pt>
    <dgm:pt modelId="{40FAE3E5-7A59-430D-8139-3861BAD0DDAA}" type="sibTrans" cxnId="{1A9BA5E8-F66D-4764-8F11-F7F94BDDF0EE}">
      <dgm:prSet/>
      <dgm:spPr/>
      <dgm:t>
        <a:bodyPr/>
        <a:lstStyle/>
        <a:p>
          <a:endParaRPr lang="en-US"/>
        </a:p>
      </dgm:t>
    </dgm:pt>
    <dgm:pt modelId="{D5B89CFE-1E91-43F1-A904-9BF4DD0CC541}">
      <dgm:prSet/>
      <dgm:spPr/>
      <dgm:t>
        <a:bodyPr/>
        <a:lstStyle/>
        <a:p>
          <a:r>
            <a:rPr lang="es-ES"/>
            <a:t>Debian</a:t>
          </a:r>
          <a:endParaRPr lang="en-US"/>
        </a:p>
      </dgm:t>
    </dgm:pt>
    <dgm:pt modelId="{8E952530-69E3-46E4-BF2B-7B5DA8E6875C}" type="parTrans" cxnId="{9F617235-FC54-4369-B459-0DC0F6DE10A9}">
      <dgm:prSet/>
      <dgm:spPr/>
      <dgm:t>
        <a:bodyPr/>
        <a:lstStyle/>
        <a:p>
          <a:endParaRPr lang="en-US"/>
        </a:p>
      </dgm:t>
    </dgm:pt>
    <dgm:pt modelId="{36F1F433-FC8B-40D4-A5A4-0C3FBA166CA8}" type="sibTrans" cxnId="{9F617235-FC54-4369-B459-0DC0F6DE10A9}">
      <dgm:prSet/>
      <dgm:spPr/>
      <dgm:t>
        <a:bodyPr/>
        <a:lstStyle/>
        <a:p>
          <a:endParaRPr lang="en-US"/>
        </a:p>
      </dgm:t>
    </dgm:pt>
    <dgm:pt modelId="{C6C9880E-14B0-4E01-B6E3-1166DE7E86B7}">
      <dgm:prSet/>
      <dgm:spPr/>
      <dgm:t>
        <a:bodyPr/>
        <a:lstStyle/>
        <a:p>
          <a:r>
            <a:rPr lang="es-ES"/>
            <a:t>CentOS</a:t>
          </a:r>
          <a:endParaRPr lang="en-US"/>
        </a:p>
      </dgm:t>
    </dgm:pt>
    <dgm:pt modelId="{A30BE0F9-3980-4B0C-B4BE-090231183FEC}" type="parTrans" cxnId="{B17562DA-77F6-4D7F-989D-C43E74903002}">
      <dgm:prSet/>
      <dgm:spPr/>
      <dgm:t>
        <a:bodyPr/>
        <a:lstStyle/>
        <a:p>
          <a:endParaRPr lang="en-US"/>
        </a:p>
      </dgm:t>
    </dgm:pt>
    <dgm:pt modelId="{1A36CBA2-4BAA-491E-BD92-93966D0F0FA1}" type="sibTrans" cxnId="{B17562DA-77F6-4D7F-989D-C43E74903002}">
      <dgm:prSet/>
      <dgm:spPr/>
      <dgm:t>
        <a:bodyPr/>
        <a:lstStyle/>
        <a:p>
          <a:endParaRPr lang="en-US"/>
        </a:p>
      </dgm:t>
    </dgm:pt>
    <dgm:pt modelId="{D5238FD7-F4C0-4513-9E8D-B0F5F8180CA8}">
      <dgm:prSet/>
      <dgm:spPr/>
      <dgm:t>
        <a:bodyPr/>
        <a:lstStyle/>
        <a:p>
          <a:r>
            <a:rPr lang="es-ES"/>
            <a:t>Fedora</a:t>
          </a:r>
          <a:endParaRPr lang="en-US"/>
        </a:p>
      </dgm:t>
    </dgm:pt>
    <dgm:pt modelId="{7EBF13ED-28FA-4B13-B9B5-FEA0208EB4AE}" type="parTrans" cxnId="{04562BF5-EE31-4BC2-AB57-DEE0FC6077C9}">
      <dgm:prSet/>
      <dgm:spPr/>
      <dgm:t>
        <a:bodyPr/>
        <a:lstStyle/>
        <a:p>
          <a:endParaRPr lang="en-US"/>
        </a:p>
      </dgm:t>
    </dgm:pt>
    <dgm:pt modelId="{BF34E620-5557-4300-806C-7B927CFF646F}" type="sibTrans" cxnId="{04562BF5-EE31-4BC2-AB57-DEE0FC6077C9}">
      <dgm:prSet/>
      <dgm:spPr/>
      <dgm:t>
        <a:bodyPr/>
        <a:lstStyle/>
        <a:p>
          <a:endParaRPr lang="en-US"/>
        </a:p>
      </dgm:t>
    </dgm:pt>
    <dgm:pt modelId="{B822FB26-56AC-48B6-BFF6-669D15AE3A18}">
      <dgm:prSet/>
      <dgm:spPr/>
      <dgm:t>
        <a:bodyPr/>
        <a:lstStyle/>
        <a:p>
          <a:r>
            <a:rPr lang="es-ES"/>
            <a:t>RedHat</a:t>
          </a:r>
          <a:endParaRPr lang="en-US"/>
        </a:p>
      </dgm:t>
    </dgm:pt>
    <dgm:pt modelId="{84D3AB71-96FB-45A9-AA44-F2A97A59888D}" type="parTrans" cxnId="{57C77EDC-0E38-4741-834D-5A8F85740537}">
      <dgm:prSet/>
      <dgm:spPr/>
      <dgm:t>
        <a:bodyPr/>
        <a:lstStyle/>
        <a:p>
          <a:endParaRPr lang="en-US"/>
        </a:p>
      </dgm:t>
    </dgm:pt>
    <dgm:pt modelId="{EA097578-21BB-471A-AC5C-850AA2A5915E}" type="sibTrans" cxnId="{57C77EDC-0E38-4741-834D-5A8F85740537}">
      <dgm:prSet/>
      <dgm:spPr/>
      <dgm:t>
        <a:bodyPr/>
        <a:lstStyle/>
        <a:p>
          <a:endParaRPr lang="en-US"/>
        </a:p>
      </dgm:t>
    </dgm:pt>
    <dgm:pt modelId="{64117F3E-A242-4621-B8D9-3CC73617A984}" type="pres">
      <dgm:prSet presAssocID="{0971B840-6607-4C9F-9328-F31E6F44721D}" presName="diagram" presStyleCnt="0">
        <dgm:presLayoutVars>
          <dgm:dir/>
          <dgm:resizeHandles val="exact"/>
        </dgm:presLayoutVars>
      </dgm:prSet>
      <dgm:spPr/>
    </dgm:pt>
    <dgm:pt modelId="{D163DA83-1D20-4F64-8FAB-5D335C685790}" type="pres">
      <dgm:prSet presAssocID="{7950BE5D-E67C-42FD-8043-9EDF9220685D}" presName="node" presStyleLbl="node1" presStyleIdx="0" presStyleCnt="5">
        <dgm:presLayoutVars>
          <dgm:bulletEnabled val="1"/>
        </dgm:presLayoutVars>
      </dgm:prSet>
      <dgm:spPr/>
    </dgm:pt>
    <dgm:pt modelId="{E13F0F91-5A0A-4EBA-985C-8D6D653C361C}" type="pres">
      <dgm:prSet presAssocID="{40FAE3E5-7A59-430D-8139-3861BAD0DDAA}" presName="sibTrans" presStyleCnt="0"/>
      <dgm:spPr/>
    </dgm:pt>
    <dgm:pt modelId="{A5B75941-F1A4-4957-B3D3-B99DAD2BD69A}" type="pres">
      <dgm:prSet presAssocID="{D5B89CFE-1E91-43F1-A904-9BF4DD0CC541}" presName="node" presStyleLbl="node1" presStyleIdx="1" presStyleCnt="5">
        <dgm:presLayoutVars>
          <dgm:bulletEnabled val="1"/>
        </dgm:presLayoutVars>
      </dgm:prSet>
      <dgm:spPr/>
    </dgm:pt>
    <dgm:pt modelId="{06AE5C2A-2DAA-4306-9537-5A0A54890D30}" type="pres">
      <dgm:prSet presAssocID="{36F1F433-FC8B-40D4-A5A4-0C3FBA166CA8}" presName="sibTrans" presStyleCnt="0"/>
      <dgm:spPr/>
    </dgm:pt>
    <dgm:pt modelId="{607A96FD-C557-47AA-B264-DE31BB6B5497}" type="pres">
      <dgm:prSet presAssocID="{C6C9880E-14B0-4E01-B6E3-1166DE7E86B7}" presName="node" presStyleLbl="node1" presStyleIdx="2" presStyleCnt="5">
        <dgm:presLayoutVars>
          <dgm:bulletEnabled val="1"/>
        </dgm:presLayoutVars>
      </dgm:prSet>
      <dgm:spPr/>
    </dgm:pt>
    <dgm:pt modelId="{F3319D56-9445-45E1-AF0E-43BA448068D6}" type="pres">
      <dgm:prSet presAssocID="{1A36CBA2-4BAA-491E-BD92-93966D0F0FA1}" presName="sibTrans" presStyleCnt="0"/>
      <dgm:spPr/>
    </dgm:pt>
    <dgm:pt modelId="{7213C537-42E8-4C23-9AAA-D8E21CE8F6F2}" type="pres">
      <dgm:prSet presAssocID="{D5238FD7-F4C0-4513-9E8D-B0F5F8180CA8}" presName="node" presStyleLbl="node1" presStyleIdx="3" presStyleCnt="5">
        <dgm:presLayoutVars>
          <dgm:bulletEnabled val="1"/>
        </dgm:presLayoutVars>
      </dgm:prSet>
      <dgm:spPr/>
    </dgm:pt>
    <dgm:pt modelId="{CC248E79-2825-45DE-A7CC-CEADDE8D9BF2}" type="pres">
      <dgm:prSet presAssocID="{BF34E620-5557-4300-806C-7B927CFF646F}" presName="sibTrans" presStyleCnt="0"/>
      <dgm:spPr/>
    </dgm:pt>
    <dgm:pt modelId="{9280F97B-8F40-483C-8AAF-4861ABD3600F}" type="pres">
      <dgm:prSet presAssocID="{B822FB26-56AC-48B6-BFF6-669D15AE3A18}" presName="node" presStyleLbl="node1" presStyleIdx="4" presStyleCnt="5">
        <dgm:presLayoutVars>
          <dgm:bulletEnabled val="1"/>
        </dgm:presLayoutVars>
      </dgm:prSet>
      <dgm:spPr/>
    </dgm:pt>
  </dgm:ptLst>
  <dgm:cxnLst>
    <dgm:cxn modelId="{DB9FA22C-3A54-4777-90E0-225D192C6F15}" type="presOf" srcId="{C6C9880E-14B0-4E01-B6E3-1166DE7E86B7}" destId="{607A96FD-C557-47AA-B264-DE31BB6B5497}" srcOrd="0" destOrd="0" presId="urn:microsoft.com/office/officeart/2005/8/layout/default"/>
    <dgm:cxn modelId="{9F617235-FC54-4369-B459-0DC0F6DE10A9}" srcId="{0971B840-6607-4C9F-9328-F31E6F44721D}" destId="{D5B89CFE-1E91-43F1-A904-9BF4DD0CC541}" srcOrd="1" destOrd="0" parTransId="{8E952530-69E3-46E4-BF2B-7B5DA8E6875C}" sibTransId="{36F1F433-FC8B-40D4-A5A4-0C3FBA166CA8}"/>
    <dgm:cxn modelId="{AC02D538-9F23-446C-ADBD-87727772A344}" type="presOf" srcId="{7950BE5D-E67C-42FD-8043-9EDF9220685D}" destId="{D163DA83-1D20-4F64-8FAB-5D335C685790}" srcOrd="0" destOrd="0" presId="urn:microsoft.com/office/officeart/2005/8/layout/default"/>
    <dgm:cxn modelId="{7D3B3139-ED94-4813-8849-AC000C30C9EF}" type="presOf" srcId="{0971B840-6607-4C9F-9328-F31E6F44721D}" destId="{64117F3E-A242-4621-B8D9-3CC73617A984}" srcOrd="0" destOrd="0" presId="urn:microsoft.com/office/officeart/2005/8/layout/default"/>
    <dgm:cxn modelId="{AC56C17F-0DF2-4D9A-A47E-BFAB481EEFE3}" type="presOf" srcId="{D5B89CFE-1E91-43F1-A904-9BF4DD0CC541}" destId="{A5B75941-F1A4-4957-B3D3-B99DAD2BD69A}" srcOrd="0" destOrd="0" presId="urn:microsoft.com/office/officeart/2005/8/layout/default"/>
    <dgm:cxn modelId="{170B8F90-A8F2-4444-95FB-2D6A2900CA19}" type="presOf" srcId="{B822FB26-56AC-48B6-BFF6-669D15AE3A18}" destId="{9280F97B-8F40-483C-8AAF-4861ABD3600F}" srcOrd="0" destOrd="0" presId="urn:microsoft.com/office/officeart/2005/8/layout/default"/>
    <dgm:cxn modelId="{9F55E8D8-D3A8-4385-BAE9-20BB5CAE8387}" type="presOf" srcId="{D5238FD7-F4C0-4513-9E8D-B0F5F8180CA8}" destId="{7213C537-42E8-4C23-9AAA-D8E21CE8F6F2}" srcOrd="0" destOrd="0" presId="urn:microsoft.com/office/officeart/2005/8/layout/default"/>
    <dgm:cxn modelId="{B17562DA-77F6-4D7F-989D-C43E74903002}" srcId="{0971B840-6607-4C9F-9328-F31E6F44721D}" destId="{C6C9880E-14B0-4E01-B6E3-1166DE7E86B7}" srcOrd="2" destOrd="0" parTransId="{A30BE0F9-3980-4B0C-B4BE-090231183FEC}" sibTransId="{1A36CBA2-4BAA-491E-BD92-93966D0F0FA1}"/>
    <dgm:cxn modelId="{57C77EDC-0E38-4741-834D-5A8F85740537}" srcId="{0971B840-6607-4C9F-9328-F31E6F44721D}" destId="{B822FB26-56AC-48B6-BFF6-669D15AE3A18}" srcOrd="4" destOrd="0" parTransId="{84D3AB71-96FB-45A9-AA44-F2A97A59888D}" sibTransId="{EA097578-21BB-471A-AC5C-850AA2A5915E}"/>
    <dgm:cxn modelId="{1A9BA5E8-F66D-4764-8F11-F7F94BDDF0EE}" srcId="{0971B840-6607-4C9F-9328-F31E6F44721D}" destId="{7950BE5D-E67C-42FD-8043-9EDF9220685D}" srcOrd="0" destOrd="0" parTransId="{B1FB24D5-D68F-49C4-8A8C-5C156F0ACE25}" sibTransId="{40FAE3E5-7A59-430D-8139-3861BAD0DDAA}"/>
    <dgm:cxn modelId="{04562BF5-EE31-4BC2-AB57-DEE0FC6077C9}" srcId="{0971B840-6607-4C9F-9328-F31E6F44721D}" destId="{D5238FD7-F4C0-4513-9E8D-B0F5F8180CA8}" srcOrd="3" destOrd="0" parTransId="{7EBF13ED-28FA-4B13-B9B5-FEA0208EB4AE}" sibTransId="{BF34E620-5557-4300-806C-7B927CFF646F}"/>
    <dgm:cxn modelId="{D12BFE8E-EEB4-426B-80CC-E64ECEBBD820}" type="presParOf" srcId="{64117F3E-A242-4621-B8D9-3CC73617A984}" destId="{D163DA83-1D20-4F64-8FAB-5D335C685790}" srcOrd="0" destOrd="0" presId="urn:microsoft.com/office/officeart/2005/8/layout/default"/>
    <dgm:cxn modelId="{DC06A3CD-EB35-4416-9B3F-D5BF0B0DA23A}" type="presParOf" srcId="{64117F3E-A242-4621-B8D9-3CC73617A984}" destId="{E13F0F91-5A0A-4EBA-985C-8D6D653C361C}" srcOrd="1" destOrd="0" presId="urn:microsoft.com/office/officeart/2005/8/layout/default"/>
    <dgm:cxn modelId="{06FC5E11-21E9-4E37-87CE-3F93F922DE3F}" type="presParOf" srcId="{64117F3E-A242-4621-B8D9-3CC73617A984}" destId="{A5B75941-F1A4-4957-B3D3-B99DAD2BD69A}" srcOrd="2" destOrd="0" presId="urn:microsoft.com/office/officeart/2005/8/layout/default"/>
    <dgm:cxn modelId="{A9900F74-71EE-4FD0-8C21-177EEB18A80B}" type="presParOf" srcId="{64117F3E-A242-4621-B8D9-3CC73617A984}" destId="{06AE5C2A-2DAA-4306-9537-5A0A54890D30}" srcOrd="3" destOrd="0" presId="urn:microsoft.com/office/officeart/2005/8/layout/default"/>
    <dgm:cxn modelId="{69914040-2815-4197-A4CB-24041BA4F0F5}" type="presParOf" srcId="{64117F3E-A242-4621-B8D9-3CC73617A984}" destId="{607A96FD-C557-47AA-B264-DE31BB6B5497}" srcOrd="4" destOrd="0" presId="urn:microsoft.com/office/officeart/2005/8/layout/default"/>
    <dgm:cxn modelId="{DB4AEBDB-B362-4DAF-82A0-8603EF06D65F}" type="presParOf" srcId="{64117F3E-A242-4621-B8D9-3CC73617A984}" destId="{F3319D56-9445-45E1-AF0E-43BA448068D6}" srcOrd="5" destOrd="0" presId="urn:microsoft.com/office/officeart/2005/8/layout/default"/>
    <dgm:cxn modelId="{C94BF2E2-92D6-4858-AB09-C132B951FBB9}" type="presParOf" srcId="{64117F3E-A242-4621-B8D9-3CC73617A984}" destId="{7213C537-42E8-4C23-9AAA-D8E21CE8F6F2}" srcOrd="6" destOrd="0" presId="urn:microsoft.com/office/officeart/2005/8/layout/default"/>
    <dgm:cxn modelId="{7EF0F093-8021-40DD-BEDC-BE9F48C67919}" type="presParOf" srcId="{64117F3E-A242-4621-B8D9-3CC73617A984}" destId="{CC248E79-2825-45DE-A7CC-CEADDE8D9BF2}" srcOrd="7" destOrd="0" presId="urn:microsoft.com/office/officeart/2005/8/layout/default"/>
    <dgm:cxn modelId="{0B5DBF24-9E81-4B1F-9BCA-A81488F0B880}" type="presParOf" srcId="{64117F3E-A242-4621-B8D9-3CC73617A984}" destId="{9280F97B-8F40-483C-8AAF-4861ABD3600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5EB06F-F2E5-4646-B4A5-BF308783827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E6C0F1A-885A-4D79-82A8-D239FF6C8025}">
      <dgm:prSet/>
      <dgm:spPr/>
      <dgm:t>
        <a:bodyPr/>
        <a:lstStyle/>
        <a:p>
          <a:r>
            <a:rPr lang="en-US"/>
            <a:t>mv</a:t>
          </a:r>
        </a:p>
      </dgm:t>
    </dgm:pt>
    <dgm:pt modelId="{6C01D3C9-0963-491D-8857-9B32364B5CC3}" type="parTrans" cxnId="{93DE693D-472D-434A-9CE7-8CBFE1168082}">
      <dgm:prSet/>
      <dgm:spPr/>
      <dgm:t>
        <a:bodyPr/>
        <a:lstStyle/>
        <a:p>
          <a:endParaRPr lang="en-US"/>
        </a:p>
      </dgm:t>
    </dgm:pt>
    <dgm:pt modelId="{3E0A55D0-2A54-4F0F-9CE3-CF8C104F67DC}" type="sibTrans" cxnId="{93DE693D-472D-434A-9CE7-8CBFE1168082}">
      <dgm:prSet/>
      <dgm:spPr/>
      <dgm:t>
        <a:bodyPr/>
        <a:lstStyle/>
        <a:p>
          <a:endParaRPr lang="en-US"/>
        </a:p>
      </dgm:t>
    </dgm:pt>
    <dgm:pt modelId="{32CE8E7E-FB11-4BE0-B218-4E7C324ACB5F}">
      <dgm:prSet/>
      <dgm:spPr/>
      <dgm:t>
        <a:bodyPr/>
        <a:lstStyle/>
        <a:p>
          <a:r>
            <a:rPr lang="en-US"/>
            <a:t>Example</a:t>
          </a:r>
        </a:p>
      </dgm:t>
    </dgm:pt>
    <dgm:pt modelId="{1E4B4861-E87A-432D-A7CB-A87579941E0D}" type="parTrans" cxnId="{B7AE0C8D-A1D8-4FD0-B8A8-F057FA3B8C9A}">
      <dgm:prSet/>
      <dgm:spPr/>
      <dgm:t>
        <a:bodyPr/>
        <a:lstStyle/>
        <a:p>
          <a:endParaRPr lang="en-US"/>
        </a:p>
      </dgm:t>
    </dgm:pt>
    <dgm:pt modelId="{57C71467-3869-4227-8353-59D552DE3097}" type="sibTrans" cxnId="{B7AE0C8D-A1D8-4FD0-B8A8-F057FA3B8C9A}">
      <dgm:prSet/>
      <dgm:spPr/>
      <dgm:t>
        <a:bodyPr/>
        <a:lstStyle/>
        <a:p>
          <a:endParaRPr lang="en-US"/>
        </a:p>
      </dgm:t>
    </dgm:pt>
    <dgm:pt modelId="{D7CB84C7-7D58-4AD5-9157-5199E090BFDE}">
      <dgm:prSet/>
      <dgm:spPr/>
      <dgm:t>
        <a:bodyPr/>
        <a:lstStyle/>
        <a:p>
          <a:r>
            <a:rPr lang="en-US"/>
            <a:t>mv apple.txt grapes.txt</a:t>
          </a:r>
        </a:p>
      </dgm:t>
    </dgm:pt>
    <dgm:pt modelId="{00F67197-2306-46F9-B32C-4BE3DD7614B0}" type="parTrans" cxnId="{2AC8B1FD-5590-4D3D-A0E4-65485ADDF3AD}">
      <dgm:prSet/>
      <dgm:spPr/>
      <dgm:t>
        <a:bodyPr/>
        <a:lstStyle/>
        <a:p>
          <a:endParaRPr lang="en-US"/>
        </a:p>
      </dgm:t>
    </dgm:pt>
    <dgm:pt modelId="{8B8D0AF2-19E3-417A-B76D-0544FD0E6C83}" type="sibTrans" cxnId="{2AC8B1FD-5590-4D3D-A0E4-65485ADDF3AD}">
      <dgm:prSet/>
      <dgm:spPr/>
      <dgm:t>
        <a:bodyPr/>
        <a:lstStyle/>
        <a:p>
          <a:endParaRPr lang="en-US"/>
        </a:p>
      </dgm:t>
    </dgm:pt>
    <dgm:pt modelId="{B455BE87-AA38-4AEA-9DA2-763B0DF632D9}" type="pres">
      <dgm:prSet presAssocID="{FF5EB06F-F2E5-4646-B4A5-BF3087838270}" presName="hierChild1" presStyleCnt="0">
        <dgm:presLayoutVars>
          <dgm:chPref val="1"/>
          <dgm:dir/>
          <dgm:animOne val="branch"/>
          <dgm:animLvl val="lvl"/>
          <dgm:resizeHandles/>
        </dgm:presLayoutVars>
      </dgm:prSet>
      <dgm:spPr/>
    </dgm:pt>
    <dgm:pt modelId="{5AB260B1-2C08-4BDB-B9A5-708A1B137206}" type="pres">
      <dgm:prSet presAssocID="{DE6C0F1A-885A-4D79-82A8-D239FF6C8025}" presName="hierRoot1" presStyleCnt="0"/>
      <dgm:spPr/>
    </dgm:pt>
    <dgm:pt modelId="{8BC9E5F2-3609-45E6-9EA9-DD3E147A13AA}" type="pres">
      <dgm:prSet presAssocID="{DE6C0F1A-885A-4D79-82A8-D239FF6C8025}" presName="composite" presStyleCnt="0"/>
      <dgm:spPr/>
    </dgm:pt>
    <dgm:pt modelId="{C22AED7D-E521-4CE4-A9AE-7DE70BB884E9}" type="pres">
      <dgm:prSet presAssocID="{DE6C0F1A-885A-4D79-82A8-D239FF6C8025}" presName="background" presStyleLbl="node0" presStyleIdx="0" presStyleCnt="3"/>
      <dgm:spPr/>
    </dgm:pt>
    <dgm:pt modelId="{464E23AB-A1B9-4CDE-8BD0-0774A84D66D2}" type="pres">
      <dgm:prSet presAssocID="{DE6C0F1A-885A-4D79-82A8-D239FF6C8025}" presName="text" presStyleLbl="fgAcc0" presStyleIdx="0" presStyleCnt="3">
        <dgm:presLayoutVars>
          <dgm:chPref val="3"/>
        </dgm:presLayoutVars>
      </dgm:prSet>
      <dgm:spPr/>
    </dgm:pt>
    <dgm:pt modelId="{D101FD22-696D-46CD-BD26-A50BA5159E5E}" type="pres">
      <dgm:prSet presAssocID="{DE6C0F1A-885A-4D79-82A8-D239FF6C8025}" presName="hierChild2" presStyleCnt="0"/>
      <dgm:spPr/>
    </dgm:pt>
    <dgm:pt modelId="{39E82F06-4940-4970-B871-723F04BCF6B3}" type="pres">
      <dgm:prSet presAssocID="{32CE8E7E-FB11-4BE0-B218-4E7C324ACB5F}" presName="hierRoot1" presStyleCnt="0"/>
      <dgm:spPr/>
    </dgm:pt>
    <dgm:pt modelId="{2FA74C97-B58C-468A-892B-C9D1788BDA2F}" type="pres">
      <dgm:prSet presAssocID="{32CE8E7E-FB11-4BE0-B218-4E7C324ACB5F}" presName="composite" presStyleCnt="0"/>
      <dgm:spPr/>
    </dgm:pt>
    <dgm:pt modelId="{0549628F-39D4-4228-B621-8E742B9BB031}" type="pres">
      <dgm:prSet presAssocID="{32CE8E7E-FB11-4BE0-B218-4E7C324ACB5F}" presName="background" presStyleLbl="node0" presStyleIdx="1" presStyleCnt="3"/>
      <dgm:spPr/>
    </dgm:pt>
    <dgm:pt modelId="{88337447-A4A5-4851-8707-78E0F8E9009C}" type="pres">
      <dgm:prSet presAssocID="{32CE8E7E-FB11-4BE0-B218-4E7C324ACB5F}" presName="text" presStyleLbl="fgAcc0" presStyleIdx="1" presStyleCnt="3">
        <dgm:presLayoutVars>
          <dgm:chPref val="3"/>
        </dgm:presLayoutVars>
      </dgm:prSet>
      <dgm:spPr/>
    </dgm:pt>
    <dgm:pt modelId="{667697F5-DC1F-4FE4-9B36-35A79C164767}" type="pres">
      <dgm:prSet presAssocID="{32CE8E7E-FB11-4BE0-B218-4E7C324ACB5F}" presName="hierChild2" presStyleCnt="0"/>
      <dgm:spPr/>
    </dgm:pt>
    <dgm:pt modelId="{E40AE65E-58D5-49C8-B4C9-459260E2AB0D}" type="pres">
      <dgm:prSet presAssocID="{D7CB84C7-7D58-4AD5-9157-5199E090BFDE}" presName="hierRoot1" presStyleCnt="0"/>
      <dgm:spPr/>
    </dgm:pt>
    <dgm:pt modelId="{3F2BCFFF-D016-41B1-8453-1C6242B14093}" type="pres">
      <dgm:prSet presAssocID="{D7CB84C7-7D58-4AD5-9157-5199E090BFDE}" presName="composite" presStyleCnt="0"/>
      <dgm:spPr/>
    </dgm:pt>
    <dgm:pt modelId="{126A2DB1-1704-49E1-9898-39A393377EAD}" type="pres">
      <dgm:prSet presAssocID="{D7CB84C7-7D58-4AD5-9157-5199E090BFDE}" presName="background" presStyleLbl="node0" presStyleIdx="2" presStyleCnt="3"/>
      <dgm:spPr/>
    </dgm:pt>
    <dgm:pt modelId="{6F5A934C-C929-460A-8DA4-12C577ED0CE1}" type="pres">
      <dgm:prSet presAssocID="{D7CB84C7-7D58-4AD5-9157-5199E090BFDE}" presName="text" presStyleLbl="fgAcc0" presStyleIdx="2" presStyleCnt="3">
        <dgm:presLayoutVars>
          <dgm:chPref val="3"/>
        </dgm:presLayoutVars>
      </dgm:prSet>
      <dgm:spPr/>
    </dgm:pt>
    <dgm:pt modelId="{3BA639A8-8DDC-43EB-8E8E-724B3FA1F86E}" type="pres">
      <dgm:prSet presAssocID="{D7CB84C7-7D58-4AD5-9157-5199E090BFDE}" presName="hierChild2" presStyleCnt="0"/>
      <dgm:spPr/>
    </dgm:pt>
  </dgm:ptLst>
  <dgm:cxnLst>
    <dgm:cxn modelId="{0D905600-7F17-4F64-8437-2A7937751AEA}" type="presOf" srcId="{FF5EB06F-F2E5-4646-B4A5-BF3087838270}" destId="{B455BE87-AA38-4AEA-9DA2-763B0DF632D9}" srcOrd="0" destOrd="0" presId="urn:microsoft.com/office/officeart/2005/8/layout/hierarchy1"/>
    <dgm:cxn modelId="{20933420-FA62-43C0-AE4D-E33CC69C1247}" type="presOf" srcId="{D7CB84C7-7D58-4AD5-9157-5199E090BFDE}" destId="{6F5A934C-C929-460A-8DA4-12C577ED0CE1}" srcOrd="0" destOrd="0" presId="urn:microsoft.com/office/officeart/2005/8/layout/hierarchy1"/>
    <dgm:cxn modelId="{93DE693D-472D-434A-9CE7-8CBFE1168082}" srcId="{FF5EB06F-F2E5-4646-B4A5-BF3087838270}" destId="{DE6C0F1A-885A-4D79-82A8-D239FF6C8025}" srcOrd="0" destOrd="0" parTransId="{6C01D3C9-0963-491D-8857-9B32364B5CC3}" sibTransId="{3E0A55D0-2A54-4F0F-9CE3-CF8C104F67DC}"/>
    <dgm:cxn modelId="{B05B2D73-9863-4C1A-9F0A-2BB6711F3418}" type="presOf" srcId="{DE6C0F1A-885A-4D79-82A8-D239FF6C8025}" destId="{464E23AB-A1B9-4CDE-8BD0-0774A84D66D2}" srcOrd="0" destOrd="0" presId="urn:microsoft.com/office/officeart/2005/8/layout/hierarchy1"/>
    <dgm:cxn modelId="{47776488-51CD-4E17-B3C3-68127CB2C4E1}" type="presOf" srcId="{32CE8E7E-FB11-4BE0-B218-4E7C324ACB5F}" destId="{88337447-A4A5-4851-8707-78E0F8E9009C}" srcOrd="0" destOrd="0" presId="urn:microsoft.com/office/officeart/2005/8/layout/hierarchy1"/>
    <dgm:cxn modelId="{B7AE0C8D-A1D8-4FD0-B8A8-F057FA3B8C9A}" srcId="{FF5EB06F-F2E5-4646-B4A5-BF3087838270}" destId="{32CE8E7E-FB11-4BE0-B218-4E7C324ACB5F}" srcOrd="1" destOrd="0" parTransId="{1E4B4861-E87A-432D-A7CB-A87579941E0D}" sibTransId="{57C71467-3869-4227-8353-59D552DE3097}"/>
    <dgm:cxn modelId="{2AC8B1FD-5590-4D3D-A0E4-65485ADDF3AD}" srcId="{FF5EB06F-F2E5-4646-B4A5-BF3087838270}" destId="{D7CB84C7-7D58-4AD5-9157-5199E090BFDE}" srcOrd="2" destOrd="0" parTransId="{00F67197-2306-46F9-B32C-4BE3DD7614B0}" sibTransId="{8B8D0AF2-19E3-417A-B76D-0544FD0E6C83}"/>
    <dgm:cxn modelId="{31BB02BC-2D2A-41A5-B033-39C77F99C270}" type="presParOf" srcId="{B455BE87-AA38-4AEA-9DA2-763B0DF632D9}" destId="{5AB260B1-2C08-4BDB-B9A5-708A1B137206}" srcOrd="0" destOrd="0" presId="urn:microsoft.com/office/officeart/2005/8/layout/hierarchy1"/>
    <dgm:cxn modelId="{8BF56C23-B1F3-467B-B01E-442E90D57FCA}" type="presParOf" srcId="{5AB260B1-2C08-4BDB-B9A5-708A1B137206}" destId="{8BC9E5F2-3609-45E6-9EA9-DD3E147A13AA}" srcOrd="0" destOrd="0" presId="urn:microsoft.com/office/officeart/2005/8/layout/hierarchy1"/>
    <dgm:cxn modelId="{AC274757-53E1-48C5-B28F-64A5B6B0DEA5}" type="presParOf" srcId="{8BC9E5F2-3609-45E6-9EA9-DD3E147A13AA}" destId="{C22AED7D-E521-4CE4-A9AE-7DE70BB884E9}" srcOrd="0" destOrd="0" presId="urn:microsoft.com/office/officeart/2005/8/layout/hierarchy1"/>
    <dgm:cxn modelId="{302AF36C-3D1B-4341-8022-912A84BA1B08}" type="presParOf" srcId="{8BC9E5F2-3609-45E6-9EA9-DD3E147A13AA}" destId="{464E23AB-A1B9-4CDE-8BD0-0774A84D66D2}" srcOrd="1" destOrd="0" presId="urn:microsoft.com/office/officeart/2005/8/layout/hierarchy1"/>
    <dgm:cxn modelId="{81831D7B-A919-4937-8B53-0B161F9972FB}" type="presParOf" srcId="{5AB260B1-2C08-4BDB-B9A5-708A1B137206}" destId="{D101FD22-696D-46CD-BD26-A50BA5159E5E}" srcOrd="1" destOrd="0" presId="urn:microsoft.com/office/officeart/2005/8/layout/hierarchy1"/>
    <dgm:cxn modelId="{9F7B92E0-7B39-4415-B9D4-5DA62E80833C}" type="presParOf" srcId="{B455BE87-AA38-4AEA-9DA2-763B0DF632D9}" destId="{39E82F06-4940-4970-B871-723F04BCF6B3}" srcOrd="1" destOrd="0" presId="urn:microsoft.com/office/officeart/2005/8/layout/hierarchy1"/>
    <dgm:cxn modelId="{8798DE53-B359-4CF1-A1EF-D88B07635D09}" type="presParOf" srcId="{39E82F06-4940-4970-B871-723F04BCF6B3}" destId="{2FA74C97-B58C-468A-892B-C9D1788BDA2F}" srcOrd="0" destOrd="0" presId="urn:microsoft.com/office/officeart/2005/8/layout/hierarchy1"/>
    <dgm:cxn modelId="{ECC1D09E-FB42-4871-B07B-C06D981A69D7}" type="presParOf" srcId="{2FA74C97-B58C-468A-892B-C9D1788BDA2F}" destId="{0549628F-39D4-4228-B621-8E742B9BB031}" srcOrd="0" destOrd="0" presId="urn:microsoft.com/office/officeart/2005/8/layout/hierarchy1"/>
    <dgm:cxn modelId="{7A9AEF34-5025-4728-A8CB-C683A8E536BB}" type="presParOf" srcId="{2FA74C97-B58C-468A-892B-C9D1788BDA2F}" destId="{88337447-A4A5-4851-8707-78E0F8E9009C}" srcOrd="1" destOrd="0" presId="urn:microsoft.com/office/officeart/2005/8/layout/hierarchy1"/>
    <dgm:cxn modelId="{F5AD8EDE-3F4D-460E-AA46-83BC30B8A23E}" type="presParOf" srcId="{39E82F06-4940-4970-B871-723F04BCF6B3}" destId="{667697F5-DC1F-4FE4-9B36-35A79C164767}" srcOrd="1" destOrd="0" presId="urn:microsoft.com/office/officeart/2005/8/layout/hierarchy1"/>
    <dgm:cxn modelId="{C7E22BDB-50CE-4893-9905-D7C044B72801}" type="presParOf" srcId="{B455BE87-AA38-4AEA-9DA2-763B0DF632D9}" destId="{E40AE65E-58D5-49C8-B4C9-459260E2AB0D}" srcOrd="2" destOrd="0" presId="urn:microsoft.com/office/officeart/2005/8/layout/hierarchy1"/>
    <dgm:cxn modelId="{9379DC86-058A-490F-B8FF-EF8CAFF0D104}" type="presParOf" srcId="{E40AE65E-58D5-49C8-B4C9-459260E2AB0D}" destId="{3F2BCFFF-D016-41B1-8453-1C6242B14093}" srcOrd="0" destOrd="0" presId="urn:microsoft.com/office/officeart/2005/8/layout/hierarchy1"/>
    <dgm:cxn modelId="{64600083-2D81-4D9E-8E9A-B2AE9E693B12}" type="presParOf" srcId="{3F2BCFFF-D016-41B1-8453-1C6242B14093}" destId="{126A2DB1-1704-49E1-9898-39A393377EAD}" srcOrd="0" destOrd="0" presId="urn:microsoft.com/office/officeart/2005/8/layout/hierarchy1"/>
    <dgm:cxn modelId="{C540109A-F6E4-46BD-AF94-A75C8EC88396}" type="presParOf" srcId="{3F2BCFFF-D016-41B1-8453-1C6242B14093}" destId="{6F5A934C-C929-460A-8DA4-12C577ED0CE1}" srcOrd="1" destOrd="0" presId="urn:microsoft.com/office/officeart/2005/8/layout/hierarchy1"/>
    <dgm:cxn modelId="{C1B8BC00-8F7E-4717-AC4E-3E30A6533509}" type="presParOf" srcId="{E40AE65E-58D5-49C8-B4C9-459260E2AB0D}" destId="{3BA639A8-8DDC-43EB-8E8E-724B3FA1F8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6106B1-5796-4563-9D81-9AD2CB341A7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0507486-4AAE-4F42-8C69-87FBFFAAF92D}">
      <dgm:prSet/>
      <dgm:spPr/>
      <dgm:t>
        <a:bodyPr/>
        <a:lstStyle/>
        <a:p>
          <a:r>
            <a:rPr lang="en-US"/>
            <a:t>/etc/passwd</a:t>
          </a:r>
        </a:p>
      </dgm:t>
    </dgm:pt>
    <dgm:pt modelId="{1F6AED69-AD6D-49C8-8610-FA85AFC4CE1F}" type="parTrans" cxnId="{452E3323-7466-4E94-B61D-0B9440C96AD9}">
      <dgm:prSet/>
      <dgm:spPr/>
      <dgm:t>
        <a:bodyPr/>
        <a:lstStyle/>
        <a:p>
          <a:endParaRPr lang="en-US"/>
        </a:p>
      </dgm:t>
    </dgm:pt>
    <dgm:pt modelId="{E25C7E48-5264-4A95-BF8F-BBB2E1C9056C}" type="sibTrans" cxnId="{452E3323-7466-4E94-B61D-0B9440C96AD9}">
      <dgm:prSet/>
      <dgm:spPr/>
      <dgm:t>
        <a:bodyPr/>
        <a:lstStyle/>
        <a:p>
          <a:endParaRPr lang="en-US"/>
        </a:p>
      </dgm:t>
    </dgm:pt>
    <dgm:pt modelId="{26115816-433D-4698-BCEE-B66380F940D4}">
      <dgm:prSet/>
      <dgm:spPr/>
      <dgm:t>
        <a:bodyPr/>
        <a:lstStyle/>
        <a:p>
          <a:r>
            <a:rPr lang="en-US"/>
            <a:t>1. username</a:t>
          </a:r>
        </a:p>
      </dgm:t>
    </dgm:pt>
    <dgm:pt modelId="{4E420F14-6B99-4AE9-B706-2BF312AE70F3}" type="parTrans" cxnId="{51491FCA-A4BE-49CA-8095-3A38738206AA}">
      <dgm:prSet/>
      <dgm:spPr/>
      <dgm:t>
        <a:bodyPr/>
        <a:lstStyle/>
        <a:p>
          <a:endParaRPr lang="en-US"/>
        </a:p>
      </dgm:t>
    </dgm:pt>
    <dgm:pt modelId="{8D437B62-3CF9-46FC-BB29-4CA56882FE02}" type="sibTrans" cxnId="{51491FCA-A4BE-49CA-8095-3A38738206AA}">
      <dgm:prSet/>
      <dgm:spPr/>
      <dgm:t>
        <a:bodyPr/>
        <a:lstStyle/>
        <a:p>
          <a:endParaRPr lang="en-US"/>
        </a:p>
      </dgm:t>
    </dgm:pt>
    <dgm:pt modelId="{CA4F812D-668E-4EDE-9EF4-F30CD54A1B75}">
      <dgm:prSet/>
      <dgm:spPr/>
      <dgm:t>
        <a:bodyPr/>
        <a:lstStyle/>
        <a:p>
          <a:r>
            <a:rPr lang="en-US"/>
            <a:t>2. password </a:t>
          </a:r>
        </a:p>
      </dgm:t>
    </dgm:pt>
    <dgm:pt modelId="{CC5A6031-D7A6-4D95-A5DF-37C1BB65A1E3}" type="parTrans" cxnId="{406BB653-16ED-4716-B4CF-63B155307433}">
      <dgm:prSet/>
      <dgm:spPr/>
      <dgm:t>
        <a:bodyPr/>
        <a:lstStyle/>
        <a:p>
          <a:endParaRPr lang="en-US"/>
        </a:p>
      </dgm:t>
    </dgm:pt>
    <dgm:pt modelId="{F84082BF-3B58-4015-BF54-59F482BA738B}" type="sibTrans" cxnId="{406BB653-16ED-4716-B4CF-63B155307433}">
      <dgm:prSet/>
      <dgm:spPr/>
      <dgm:t>
        <a:bodyPr/>
        <a:lstStyle/>
        <a:p>
          <a:endParaRPr lang="en-US"/>
        </a:p>
      </dgm:t>
    </dgm:pt>
    <dgm:pt modelId="{780E3EC1-D052-4A73-8275-748A87A2BC04}">
      <dgm:prSet/>
      <dgm:spPr/>
      <dgm:t>
        <a:bodyPr/>
        <a:lstStyle/>
        <a:p>
          <a:r>
            <a:rPr lang="en-US"/>
            <a:t>3. uid</a:t>
          </a:r>
        </a:p>
      </dgm:t>
    </dgm:pt>
    <dgm:pt modelId="{49D8871E-BACB-4A1D-A990-FADCA1796E3D}" type="parTrans" cxnId="{FB86CF81-2867-4EE8-8D62-FA7A94F068C0}">
      <dgm:prSet/>
      <dgm:spPr/>
      <dgm:t>
        <a:bodyPr/>
        <a:lstStyle/>
        <a:p>
          <a:endParaRPr lang="en-US"/>
        </a:p>
      </dgm:t>
    </dgm:pt>
    <dgm:pt modelId="{C9F111A2-2D7D-421A-9EC1-50FB055504B1}" type="sibTrans" cxnId="{FB86CF81-2867-4EE8-8D62-FA7A94F068C0}">
      <dgm:prSet/>
      <dgm:spPr/>
      <dgm:t>
        <a:bodyPr/>
        <a:lstStyle/>
        <a:p>
          <a:endParaRPr lang="en-US"/>
        </a:p>
      </dgm:t>
    </dgm:pt>
    <dgm:pt modelId="{80608992-A8E3-45C0-B5DA-8AE0A870B066}">
      <dgm:prSet/>
      <dgm:spPr/>
      <dgm:t>
        <a:bodyPr/>
        <a:lstStyle/>
        <a:p>
          <a:r>
            <a:rPr lang="en-US"/>
            <a:t>4. gid</a:t>
          </a:r>
        </a:p>
      </dgm:t>
    </dgm:pt>
    <dgm:pt modelId="{7B6E874E-331E-4E78-B9E6-A4FA4B848CED}" type="parTrans" cxnId="{BA4BBA4F-601A-4367-8BAE-F7075BB5FC0C}">
      <dgm:prSet/>
      <dgm:spPr/>
      <dgm:t>
        <a:bodyPr/>
        <a:lstStyle/>
        <a:p>
          <a:endParaRPr lang="en-US"/>
        </a:p>
      </dgm:t>
    </dgm:pt>
    <dgm:pt modelId="{A3621A3D-C2B3-4DD6-80EA-71BB1611CF4B}" type="sibTrans" cxnId="{BA4BBA4F-601A-4367-8BAE-F7075BB5FC0C}">
      <dgm:prSet/>
      <dgm:spPr/>
      <dgm:t>
        <a:bodyPr/>
        <a:lstStyle/>
        <a:p>
          <a:endParaRPr lang="en-US"/>
        </a:p>
      </dgm:t>
    </dgm:pt>
    <dgm:pt modelId="{66F7DEE1-C78A-4893-9567-242055808BAD}">
      <dgm:prSet/>
      <dgm:spPr/>
      <dgm:t>
        <a:bodyPr/>
        <a:lstStyle/>
        <a:p>
          <a:r>
            <a:rPr lang="en-US"/>
            <a:t>5.comment field</a:t>
          </a:r>
        </a:p>
      </dgm:t>
    </dgm:pt>
    <dgm:pt modelId="{97D28031-A1A8-4977-B06E-EB89721C9CA3}" type="parTrans" cxnId="{89B36605-ECF5-4B0B-A9D0-824100CD71E1}">
      <dgm:prSet/>
      <dgm:spPr/>
      <dgm:t>
        <a:bodyPr/>
        <a:lstStyle/>
        <a:p>
          <a:endParaRPr lang="en-US"/>
        </a:p>
      </dgm:t>
    </dgm:pt>
    <dgm:pt modelId="{23679D30-8B63-46DE-AF44-1472538538F6}" type="sibTrans" cxnId="{89B36605-ECF5-4B0B-A9D0-824100CD71E1}">
      <dgm:prSet/>
      <dgm:spPr/>
      <dgm:t>
        <a:bodyPr/>
        <a:lstStyle/>
        <a:p>
          <a:endParaRPr lang="en-US"/>
        </a:p>
      </dgm:t>
    </dgm:pt>
    <dgm:pt modelId="{751A5BA1-4C6A-4F0C-97D8-7A4F9D4B0E99}">
      <dgm:prSet/>
      <dgm:spPr/>
      <dgm:t>
        <a:bodyPr/>
        <a:lstStyle/>
        <a:p>
          <a:r>
            <a:rPr lang="en-US"/>
            <a:t>6. home directory</a:t>
          </a:r>
        </a:p>
      </dgm:t>
    </dgm:pt>
    <dgm:pt modelId="{E19418BC-F2D6-4A97-A06F-3387C4F865D8}" type="parTrans" cxnId="{6BD84358-7ABB-45A5-A777-BD26DFCE6412}">
      <dgm:prSet/>
      <dgm:spPr/>
      <dgm:t>
        <a:bodyPr/>
        <a:lstStyle/>
        <a:p>
          <a:endParaRPr lang="en-US"/>
        </a:p>
      </dgm:t>
    </dgm:pt>
    <dgm:pt modelId="{51519645-FA77-4B35-9BE2-71AAD6C8B74E}" type="sibTrans" cxnId="{6BD84358-7ABB-45A5-A777-BD26DFCE6412}">
      <dgm:prSet/>
      <dgm:spPr/>
      <dgm:t>
        <a:bodyPr/>
        <a:lstStyle/>
        <a:p>
          <a:endParaRPr lang="en-US"/>
        </a:p>
      </dgm:t>
    </dgm:pt>
    <dgm:pt modelId="{471EBF88-BBE7-4EF7-B3C4-2164D6875EFF}">
      <dgm:prSet/>
      <dgm:spPr/>
      <dgm:t>
        <a:bodyPr/>
        <a:lstStyle/>
        <a:p>
          <a:r>
            <a:rPr lang="en-US"/>
            <a:t>7. default shell</a:t>
          </a:r>
        </a:p>
      </dgm:t>
    </dgm:pt>
    <dgm:pt modelId="{E3E00AD0-0803-4705-9B66-D8D6D2C44374}" type="parTrans" cxnId="{1D4A0A63-671A-4F15-9656-312BBF3035A4}">
      <dgm:prSet/>
      <dgm:spPr/>
      <dgm:t>
        <a:bodyPr/>
        <a:lstStyle/>
        <a:p>
          <a:endParaRPr lang="en-US"/>
        </a:p>
      </dgm:t>
    </dgm:pt>
    <dgm:pt modelId="{C62D3556-9789-43FD-9599-3D41CCCA3FCD}" type="sibTrans" cxnId="{1D4A0A63-671A-4F15-9656-312BBF3035A4}">
      <dgm:prSet/>
      <dgm:spPr/>
      <dgm:t>
        <a:bodyPr/>
        <a:lstStyle/>
        <a:p>
          <a:endParaRPr lang="en-US"/>
        </a:p>
      </dgm:t>
    </dgm:pt>
    <dgm:pt modelId="{7D9A1FE5-B219-407C-ABCC-4A68852E7F9E}" type="pres">
      <dgm:prSet presAssocID="{D86106B1-5796-4563-9D81-9AD2CB341A74}" presName="vert0" presStyleCnt="0">
        <dgm:presLayoutVars>
          <dgm:dir/>
          <dgm:animOne val="branch"/>
          <dgm:animLvl val="lvl"/>
        </dgm:presLayoutVars>
      </dgm:prSet>
      <dgm:spPr/>
    </dgm:pt>
    <dgm:pt modelId="{A1AD3A37-316A-49BD-9734-DE4000DBACAB}" type="pres">
      <dgm:prSet presAssocID="{70507486-4AAE-4F42-8C69-87FBFFAAF92D}" presName="thickLine" presStyleLbl="alignNode1" presStyleIdx="0" presStyleCnt="8"/>
      <dgm:spPr/>
    </dgm:pt>
    <dgm:pt modelId="{2B213060-B7EA-4BA8-B98B-EFAA2681A5B7}" type="pres">
      <dgm:prSet presAssocID="{70507486-4AAE-4F42-8C69-87FBFFAAF92D}" presName="horz1" presStyleCnt="0"/>
      <dgm:spPr/>
    </dgm:pt>
    <dgm:pt modelId="{81E8490E-0061-486D-BA6B-B7521412C118}" type="pres">
      <dgm:prSet presAssocID="{70507486-4AAE-4F42-8C69-87FBFFAAF92D}" presName="tx1" presStyleLbl="revTx" presStyleIdx="0" presStyleCnt="8"/>
      <dgm:spPr/>
    </dgm:pt>
    <dgm:pt modelId="{5F1E173D-8B0F-4768-8668-50BECA7510B1}" type="pres">
      <dgm:prSet presAssocID="{70507486-4AAE-4F42-8C69-87FBFFAAF92D}" presName="vert1" presStyleCnt="0"/>
      <dgm:spPr/>
    </dgm:pt>
    <dgm:pt modelId="{EA7877AA-D0DB-43F9-8FBF-8210CF649585}" type="pres">
      <dgm:prSet presAssocID="{26115816-433D-4698-BCEE-B66380F940D4}" presName="thickLine" presStyleLbl="alignNode1" presStyleIdx="1" presStyleCnt="8"/>
      <dgm:spPr/>
    </dgm:pt>
    <dgm:pt modelId="{B785766F-8D47-4B77-B4BD-A78E7FEEB3E4}" type="pres">
      <dgm:prSet presAssocID="{26115816-433D-4698-BCEE-B66380F940D4}" presName="horz1" presStyleCnt="0"/>
      <dgm:spPr/>
    </dgm:pt>
    <dgm:pt modelId="{3544C224-3ECA-40F0-9207-5D7115603D5A}" type="pres">
      <dgm:prSet presAssocID="{26115816-433D-4698-BCEE-B66380F940D4}" presName="tx1" presStyleLbl="revTx" presStyleIdx="1" presStyleCnt="8"/>
      <dgm:spPr/>
    </dgm:pt>
    <dgm:pt modelId="{6ECEADD6-F17B-4057-84AB-37FA1380D7A5}" type="pres">
      <dgm:prSet presAssocID="{26115816-433D-4698-BCEE-B66380F940D4}" presName="vert1" presStyleCnt="0"/>
      <dgm:spPr/>
    </dgm:pt>
    <dgm:pt modelId="{05D20055-A558-4950-A5D9-CB5A7001C357}" type="pres">
      <dgm:prSet presAssocID="{CA4F812D-668E-4EDE-9EF4-F30CD54A1B75}" presName="thickLine" presStyleLbl="alignNode1" presStyleIdx="2" presStyleCnt="8"/>
      <dgm:spPr/>
    </dgm:pt>
    <dgm:pt modelId="{C0394635-3B50-42A6-B10E-8258FB208FFC}" type="pres">
      <dgm:prSet presAssocID="{CA4F812D-668E-4EDE-9EF4-F30CD54A1B75}" presName="horz1" presStyleCnt="0"/>
      <dgm:spPr/>
    </dgm:pt>
    <dgm:pt modelId="{685ACAA3-26C3-40FA-AAD6-CDAE19B5EA8D}" type="pres">
      <dgm:prSet presAssocID="{CA4F812D-668E-4EDE-9EF4-F30CD54A1B75}" presName="tx1" presStyleLbl="revTx" presStyleIdx="2" presStyleCnt="8"/>
      <dgm:spPr/>
    </dgm:pt>
    <dgm:pt modelId="{BA43F0B9-EF13-4566-AB00-66867827796F}" type="pres">
      <dgm:prSet presAssocID="{CA4F812D-668E-4EDE-9EF4-F30CD54A1B75}" presName="vert1" presStyleCnt="0"/>
      <dgm:spPr/>
    </dgm:pt>
    <dgm:pt modelId="{CF0B55F0-E2FD-4E2D-BE21-0EE0B2510BBE}" type="pres">
      <dgm:prSet presAssocID="{780E3EC1-D052-4A73-8275-748A87A2BC04}" presName="thickLine" presStyleLbl="alignNode1" presStyleIdx="3" presStyleCnt="8"/>
      <dgm:spPr/>
    </dgm:pt>
    <dgm:pt modelId="{C0438E39-A85C-47F9-B76C-02A534AC95A5}" type="pres">
      <dgm:prSet presAssocID="{780E3EC1-D052-4A73-8275-748A87A2BC04}" presName="horz1" presStyleCnt="0"/>
      <dgm:spPr/>
    </dgm:pt>
    <dgm:pt modelId="{B7DCAF1F-B5DA-4A3F-9000-11F51176EA5D}" type="pres">
      <dgm:prSet presAssocID="{780E3EC1-D052-4A73-8275-748A87A2BC04}" presName="tx1" presStyleLbl="revTx" presStyleIdx="3" presStyleCnt="8"/>
      <dgm:spPr/>
    </dgm:pt>
    <dgm:pt modelId="{36FF2421-8C4D-49A3-9040-2B689A281D55}" type="pres">
      <dgm:prSet presAssocID="{780E3EC1-D052-4A73-8275-748A87A2BC04}" presName="vert1" presStyleCnt="0"/>
      <dgm:spPr/>
    </dgm:pt>
    <dgm:pt modelId="{524629F8-4AAE-4DE7-A08C-DCF905100CA1}" type="pres">
      <dgm:prSet presAssocID="{80608992-A8E3-45C0-B5DA-8AE0A870B066}" presName="thickLine" presStyleLbl="alignNode1" presStyleIdx="4" presStyleCnt="8"/>
      <dgm:spPr/>
    </dgm:pt>
    <dgm:pt modelId="{687D0B91-B0B8-46FB-9105-9E0E24A16392}" type="pres">
      <dgm:prSet presAssocID="{80608992-A8E3-45C0-B5DA-8AE0A870B066}" presName="horz1" presStyleCnt="0"/>
      <dgm:spPr/>
    </dgm:pt>
    <dgm:pt modelId="{B5C8AACB-E417-4F95-B3E1-C4CE4DC6E56E}" type="pres">
      <dgm:prSet presAssocID="{80608992-A8E3-45C0-B5DA-8AE0A870B066}" presName="tx1" presStyleLbl="revTx" presStyleIdx="4" presStyleCnt="8"/>
      <dgm:spPr/>
    </dgm:pt>
    <dgm:pt modelId="{F79B9D57-3E1F-4123-B14B-988C6F50C7D1}" type="pres">
      <dgm:prSet presAssocID="{80608992-A8E3-45C0-B5DA-8AE0A870B066}" presName="vert1" presStyleCnt="0"/>
      <dgm:spPr/>
    </dgm:pt>
    <dgm:pt modelId="{FB101226-79A7-4DAB-961F-AFAE86F95737}" type="pres">
      <dgm:prSet presAssocID="{66F7DEE1-C78A-4893-9567-242055808BAD}" presName="thickLine" presStyleLbl="alignNode1" presStyleIdx="5" presStyleCnt="8"/>
      <dgm:spPr/>
    </dgm:pt>
    <dgm:pt modelId="{57CF65A9-E3CF-4819-A7B5-04BB2C7ACC1B}" type="pres">
      <dgm:prSet presAssocID="{66F7DEE1-C78A-4893-9567-242055808BAD}" presName="horz1" presStyleCnt="0"/>
      <dgm:spPr/>
    </dgm:pt>
    <dgm:pt modelId="{98B3ADB1-41B4-40EE-B591-B6B340EC30F2}" type="pres">
      <dgm:prSet presAssocID="{66F7DEE1-C78A-4893-9567-242055808BAD}" presName="tx1" presStyleLbl="revTx" presStyleIdx="5" presStyleCnt="8"/>
      <dgm:spPr/>
    </dgm:pt>
    <dgm:pt modelId="{6637B9AC-1A7C-404F-A833-B4B3D1E47AFB}" type="pres">
      <dgm:prSet presAssocID="{66F7DEE1-C78A-4893-9567-242055808BAD}" presName="vert1" presStyleCnt="0"/>
      <dgm:spPr/>
    </dgm:pt>
    <dgm:pt modelId="{33EA722F-73CE-44DA-AACA-74AAAA6181FB}" type="pres">
      <dgm:prSet presAssocID="{751A5BA1-4C6A-4F0C-97D8-7A4F9D4B0E99}" presName="thickLine" presStyleLbl="alignNode1" presStyleIdx="6" presStyleCnt="8"/>
      <dgm:spPr/>
    </dgm:pt>
    <dgm:pt modelId="{7DE586CC-4118-4B28-9742-115A5D7D5C2A}" type="pres">
      <dgm:prSet presAssocID="{751A5BA1-4C6A-4F0C-97D8-7A4F9D4B0E99}" presName="horz1" presStyleCnt="0"/>
      <dgm:spPr/>
    </dgm:pt>
    <dgm:pt modelId="{4BCA7DE5-9E7E-48C1-9C1B-DD4D6E13D43C}" type="pres">
      <dgm:prSet presAssocID="{751A5BA1-4C6A-4F0C-97D8-7A4F9D4B0E99}" presName="tx1" presStyleLbl="revTx" presStyleIdx="6" presStyleCnt="8"/>
      <dgm:spPr/>
    </dgm:pt>
    <dgm:pt modelId="{7D1CA7CB-18B7-4545-98A8-9C74018FD98F}" type="pres">
      <dgm:prSet presAssocID="{751A5BA1-4C6A-4F0C-97D8-7A4F9D4B0E99}" presName="vert1" presStyleCnt="0"/>
      <dgm:spPr/>
    </dgm:pt>
    <dgm:pt modelId="{51EC85D6-4C34-49E8-BCFC-40B6E183FFE9}" type="pres">
      <dgm:prSet presAssocID="{471EBF88-BBE7-4EF7-B3C4-2164D6875EFF}" presName="thickLine" presStyleLbl="alignNode1" presStyleIdx="7" presStyleCnt="8"/>
      <dgm:spPr/>
    </dgm:pt>
    <dgm:pt modelId="{34E4A084-481F-42FF-B8FB-5A616DDE75DB}" type="pres">
      <dgm:prSet presAssocID="{471EBF88-BBE7-4EF7-B3C4-2164D6875EFF}" presName="horz1" presStyleCnt="0"/>
      <dgm:spPr/>
    </dgm:pt>
    <dgm:pt modelId="{CD18E912-D30F-4B86-9583-BD4E21A23B2D}" type="pres">
      <dgm:prSet presAssocID="{471EBF88-BBE7-4EF7-B3C4-2164D6875EFF}" presName="tx1" presStyleLbl="revTx" presStyleIdx="7" presStyleCnt="8"/>
      <dgm:spPr/>
    </dgm:pt>
    <dgm:pt modelId="{6CB29840-A0A9-482D-9D56-9943B028721A}" type="pres">
      <dgm:prSet presAssocID="{471EBF88-BBE7-4EF7-B3C4-2164D6875EFF}" presName="vert1" presStyleCnt="0"/>
      <dgm:spPr/>
    </dgm:pt>
  </dgm:ptLst>
  <dgm:cxnLst>
    <dgm:cxn modelId="{361EFA00-8E9A-4E94-B395-9CC8F4AB888E}" type="presOf" srcId="{66F7DEE1-C78A-4893-9567-242055808BAD}" destId="{98B3ADB1-41B4-40EE-B591-B6B340EC30F2}" srcOrd="0" destOrd="0" presId="urn:microsoft.com/office/officeart/2008/layout/LinedList"/>
    <dgm:cxn modelId="{89B36605-ECF5-4B0B-A9D0-824100CD71E1}" srcId="{D86106B1-5796-4563-9D81-9AD2CB341A74}" destId="{66F7DEE1-C78A-4893-9567-242055808BAD}" srcOrd="5" destOrd="0" parTransId="{97D28031-A1A8-4977-B06E-EB89721C9CA3}" sibTransId="{23679D30-8B63-46DE-AF44-1472538538F6}"/>
    <dgm:cxn modelId="{452E3323-7466-4E94-B61D-0B9440C96AD9}" srcId="{D86106B1-5796-4563-9D81-9AD2CB341A74}" destId="{70507486-4AAE-4F42-8C69-87FBFFAAF92D}" srcOrd="0" destOrd="0" parTransId="{1F6AED69-AD6D-49C8-8610-FA85AFC4CE1F}" sibTransId="{E25C7E48-5264-4A95-BF8F-BBB2E1C9056C}"/>
    <dgm:cxn modelId="{6B4CA328-1B05-4E1F-909D-5D396F4082A7}" type="presOf" srcId="{D86106B1-5796-4563-9D81-9AD2CB341A74}" destId="{7D9A1FE5-B219-407C-ABCC-4A68852E7F9E}" srcOrd="0" destOrd="0" presId="urn:microsoft.com/office/officeart/2008/layout/LinedList"/>
    <dgm:cxn modelId="{8D5B922D-FAE4-45A0-8D24-26094893B702}" type="presOf" srcId="{780E3EC1-D052-4A73-8275-748A87A2BC04}" destId="{B7DCAF1F-B5DA-4A3F-9000-11F51176EA5D}" srcOrd="0" destOrd="0" presId="urn:microsoft.com/office/officeart/2008/layout/LinedList"/>
    <dgm:cxn modelId="{1D4A0A63-671A-4F15-9656-312BBF3035A4}" srcId="{D86106B1-5796-4563-9D81-9AD2CB341A74}" destId="{471EBF88-BBE7-4EF7-B3C4-2164D6875EFF}" srcOrd="7" destOrd="0" parTransId="{E3E00AD0-0803-4705-9B66-D8D6D2C44374}" sibTransId="{C62D3556-9789-43FD-9599-3D41CCCA3FCD}"/>
    <dgm:cxn modelId="{CB8E6467-33E9-4E34-8625-A536771416C1}" type="presOf" srcId="{471EBF88-BBE7-4EF7-B3C4-2164D6875EFF}" destId="{CD18E912-D30F-4B86-9583-BD4E21A23B2D}" srcOrd="0" destOrd="0" presId="urn:microsoft.com/office/officeart/2008/layout/LinedList"/>
    <dgm:cxn modelId="{81FE3D68-AD63-4252-924C-CC2C256B3DC0}" type="presOf" srcId="{70507486-4AAE-4F42-8C69-87FBFFAAF92D}" destId="{81E8490E-0061-486D-BA6B-B7521412C118}" srcOrd="0" destOrd="0" presId="urn:microsoft.com/office/officeart/2008/layout/LinedList"/>
    <dgm:cxn modelId="{852D4A4E-9251-46B9-A7EF-26CF4AF0A557}" type="presOf" srcId="{CA4F812D-668E-4EDE-9EF4-F30CD54A1B75}" destId="{685ACAA3-26C3-40FA-AAD6-CDAE19B5EA8D}" srcOrd="0" destOrd="0" presId="urn:microsoft.com/office/officeart/2008/layout/LinedList"/>
    <dgm:cxn modelId="{BA4BBA4F-601A-4367-8BAE-F7075BB5FC0C}" srcId="{D86106B1-5796-4563-9D81-9AD2CB341A74}" destId="{80608992-A8E3-45C0-B5DA-8AE0A870B066}" srcOrd="4" destOrd="0" parTransId="{7B6E874E-331E-4E78-B9E6-A4FA4B848CED}" sibTransId="{A3621A3D-C2B3-4DD6-80EA-71BB1611CF4B}"/>
    <dgm:cxn modelId="{9C08AA70-E78B-4F83-9D0F-F7363E697C40}" type="presOf" srcId="{80608992-A8E3-45C0-B5DA-8AE0A870B066}" destId="{B5C8AACB-E417-4F95-B3E1-C4CE4DC6E56E}" srcOrd="0" destOrd="0" presId="urn:microsoft.com/office/officeart/2008/layout/LinedList"/>
    <dgm:cxn modelId="{406BB653-16ED-4716-B4CF-63B155307433}" srcId="{D86106B1-5796-4563-9D81-9AD2CB341A74}" destId="{CA4F812D-668E-4EDE-9EF4-F30CD54A1B75}" srcOrd="2" destOrd="0" parTransId="{CC5A6031-D7A6-4D95-A5DF-37C1BB65A1E3}" sibTransId="{F84082BF-3B58-4015-BF54-59F482BA738B}"/>
    <dgm:cxn modelId="{6BD84358-7ABB-45A5-A777-BD26DFCE6412}" srcId="{D86106B1-5796-4563-9D81-9AD2CB341A74}" destId="{751A5BA1-4C6A-4F0C-97D8-7A4F9D4B0E99}" srcOrd="6" destOrd="0" parTransId="{E19418BC-F2D6-4A97-A06F-3387C4F865D8}" sibTransId="{51519645-FA77-4B35-9BE2-71AAD6C8B74E}"/>
    <dgm:cxn modelId="{FB86CF81-2867-4EE8-8D62-FA7A94F068C0}" srcId="{D86106B1-5796-4563-9D81-9AD2CB341A74}" destId="{780E3EC1-D052-4A73-8275-748A87A2BC04}" srcOrd="3" destOrd="0" parTransId="{49D8871E-BACB-4A1D-A990-FADCA1796E3D}" sibTransId="{C9F111A2-2D7D-421A-9EC1-50FB055504B1}"/>
    <dgm:cxn modelId="{1EFF929A-778F-441C-92A3-F65C33D69EB7}" type="presOf" srcId="{751A5BA1-4C6A-4F0C-97D8-7A4F9D4B0E99}" destId="{4BCA7DE5-9E7E-48C1-9C1B-DD4D6E13D43C}" srcOrd="0" destOrd="0" presId="urn:microsoft.com/office/officeart/2008/layout/LinedList"/>
    <dgm:cxn modelId="{51491FCA-A4BE-49CA-8095-3A38738206AA}" srcId="{D86106B1-5796-4563-9D81-9AD2CB341A74}" destId="{26115816-433D-4698-BCEE-B66380F940D4}" srcOrd="1" destOrd="0" parTransId="{4E420F14-6B99-4AE9-B706-2BF312AE70F3}" sibTransId="{8D437B62-3CF9-46FC-BB29-4CA56882FE02}"/>
    <dgm:cxn modelId="{DA7CE4F0-8F37-45A1-9FB2-64AEA1F8F867}" type="presOf" srcId="{26115816-433D-4698-BCEE-B66380F940D4}" destId="{3544C224-3ECA-40F0-9207-5D7115603D5A}" srcOrd="0" destOrd="0" presId="urn:microsoft.com/office/officeart/2008/layout/LinedList"/>
    <dgm:cxn modelId="{5AB92210-4EAD-4D10-9AEB-D9653B5086E2}" type="presParOf" srcId="{7D9A1FE5-B219-407C-ABCC-4A68852E7F9E}" destId="{A1AD3A37-316A-49BD-9734-DE4000DBACAB}" srcOrd="0" destOrd="0" presId="urn:microsoft.com/office/officeart/2008/layout/LinedList"/>
    <dgm:cxn modelId="{7BEEB197-C5A3-4C83-80BF-A68312BB9237}" type="presParOf" srcId="{7D9A1FE5-B219-407C-ABCC-4A68852E7F9E}" destId="{2B213060-B7EA-4BA8-B98B-EFAA2681A5B7}" srcOrd="1" destOrd="0" presId="urn:microsoft.com/office/officeart/2008/layout/LinedList"/>
    <dgm:cxn modelId="{E58E1182-E44E-47FD-AE40-CE0384BD5954}" type="presParOf" srcId="{2B213060-B7EA-4BA8-B98B-EFAA2681A5B7}" destId="{81E8490E-0061-486D-BA6B-B7521412C118}" srcOrd="0" destOrd="0" presId="urn:microsoft.com/office/officeart/2008/layout/LinedList"/>
    <dgm:cxn modelId="{4C11E454-2105-4286-8F21-827A4FF7CE0F}" type="presParOf" srcId="{2B213060-B7EA-4BA8-B98B-EFAA2681A5B7}" destId="{5F1E173D-8B0F-4768-8668-50BECA7510B1}" srcOrd="1" destOrd="0" presId="urn:microsoft.com/office/officeart/2008/layout/LinedList"/>
    <dgm:cxn modelId="{19B5309A-AECB-4178-BD36-60F44D9178FB}" type="presParOf" srcId="{7D9A1FE5-B219-407C-ABCC-4A68852E7F9E}" destId="{EA7877AA-D0DB-43F9-8FBF-8210CF649585}" srcOrd="2" destOrd="0" presId="urn:microsoft.com/office/officeart/2008/layout/LinedList"/>
    <dgm:cxn modelId="{59C86131-395E-4C31-AEB7-BD4981C6D899}" type="presParOf" srcId="{7D9A1FE5-B219-407C-ABCC-4A68852E7F9E}" destId="{B785766F-8D47-4B77-B4BD-A78E7FEEB3E4}" srcOrd="3" destOrd="0" presId="urn:microsoft.com/office/officeart/2008/layout/LinedList"/>
    <dgm:cxn modelId="{0F0A1CA9-432C-4618-B17E-25B9EC5FDC9E}" type="presParOf" srcId="{B785766F-8D47-4B77-B4BD-A78E7FEEB3E4}" destId="{3544C224-3ECA-40F0-9207-5D7115603D5A}" srcOrd="0" destOrd="0" presId="urn:microsoft.com/office/officeart/2008/layout/LinedList"/>
    <dgm:cxn modelId="{DDAB3224-790A-4AA4-AD0A-D058108281F7}" type="presParOf" srcId="{B785766F-8D47-4B77-B4BD-A78E7FEEB3E4}" destId="{6ECEADD6-F17B-4057-84AB-37FA1380D7A5}" srcOrd="1" destOrd="0" presId="urn:microsoft.com/office/officeart/2008/layout/LinedList"/>
    <dgm:cxn modelId="{AE611D9B-0F4E-4AF4-B10E-C5E38A529524}" type="presParOf" srcId="{7D9A1FE5-B219-407C-ABCC-4A68852E7F9E}" destId="{05D20055-A558-4950-A5D9-CB5A7001C357}" srcOrd="4" destOrd="0" presId="urn:microsoft.com/office/officeart/2008/layout/LinedList"/>
    <dgm:cxn modelId="{481D340F-EF74-4252-B49D-59FBA208EF51}" type="presParOf" srcId="{7D9A1FE5-B219-407C-ABCC-4A68852E7F9E}" destId="{C0394635-3B50-42A6-B10E-8258FB208FFC}" srcOrd="5" destOrd="0" presId="urn:microsoft.com/office/officeart/2008/layout/LinedList"/>
    <dgm:cxn modelId="{C5F5633A-B001-49FA-A72A-053D42ECDAE3}" type="presParOf" srcId="{C0394635-3B50-42A6-B10E-8258FB208FFC}" destId="{685ACAA3-26C3-40FA-AAD6-CDAE19B5EA8D}" srcOrd="0" destOrd="0" presId="urn:microsoft.com/office/officeart/2008/layout/LinedList"/>
    <dgm:cxn modelId="{47CAED88-0BC5-42C3-8E30-16361C7F07E3}" type="presParOf" srcId="{C0394635-3B50-42A6-B10E-8258FB208FFC}" destId="{BA43F0B9-EF13-4566-AB00-66867827796F}" srcOrd="1" destOrd="0" presId="urn:microsoft.com/office/officeart/2008/layout/LinedList"/>
    <dgm:cxn modelId="{B6053ABC-7E03-48FB-9B6B-A965DB2D652C}" type="presParOf" srcId="{7D9A1FE5-B219-407C-ABCC-4A68852E7F9E}" destId="{CF0B55F0-E2FD-4E2D-BE21-0EE0B2510BBE}" srcOrd="6" destOrd="0" presId="urn:microsoft.com/office/officeart/2008/layout/LinedList"/>
    <dgm:cxn modelId="{210922E6-0221-4EC9-97A2-88F09E6EEF75}" type="presParOf" srcId="{7D9A1FE5-B219-407C-ABCC-4A68852E7F9E}" destId="{C0438E39-A85C-47F9-B76C-02A534AC95A5}" srcOrd="7" destOrd="0" presId="urn:microsoft.com/office/officeart/2008/layout/LinedList"/>
    <dgm:cxn modelId="{96856421-AB78-482E-A69C-05BB2FABCE12}" type="presParOf" srcId="{C0438E39-A85C-47F9-B76C-02A534AC95A5}" destId="{B7DCAF1F-B5DA-4A3F-9000-11F51176EA5D}" srcOrd="0" destOrd="0" presId="urn:microsoft.com/office/officeart/2008/layout/LinedList"/>
    <dgm:cxn modelId="{499FC31A-4696-44B4-8B00-2234C46BB494}" type="presParOf" srcId="{C0438E39-A85C-47F9-B76C-02A534AC95A5}" destId="{36FF2421-8C4D-49A3-9040-2B689A281D55}" srcOrd="1" destOrd="0" presId="urn:microsoft.com/office/officeart/2008/layout/LinedList"/>
    <dgm:cxn modelId="{D4AC5FC7-EFD9-4951-8C2F-D72522D85DE1}" type="presParOf" srcId="{7D9A1FE5-B219-407C-ABCC-4A68852E7F9E}" destId="{524629F8-4AAE-4DE7-A08C-DCF905100CA1}" srcOrd="8" destOrd="0" presId="urn:microsoft.com/office/officeart/2008/layout/LinedList"/>
    <dgm:cxn modelId="{766C5A81-40B0-4296-904D-0DA82EAD1154}" type="presParOf" srcId="{7D9A1FE5-B219-407C-ABCC-4A68852E7F9E}" destId="{687D0B91-B0B8-46FB-9105-9E0E24A16392}" srcOrd="9" destOrd="0" presId="urn:microsoft.com/office/officeart/2008/layout/LinedList"/>
    <dgm:cxn modelId="{0CE0EEF5-867D-40E9-A46B-C62B6D296502}" type="presParOf" srcId="{687D0B91-B0B8-46FB-9105-9E0E24A16392}" destId="{B5C8AACB-E417-4F95-B3E1-C4CE4DC6E56E}" srcOrd="0" destOrd="0" presId="urn:microsoft.com/office/officeart/2008/layout/LinedList"/>
    <dgm:cxn modelId="{D422E61F-9409-450C-99AE-E2BE3CECF71C}" type="presParOf" srcId="{687D0B91-B0B8-46FB-9105-9E0E24A16392}" destId="{F79B9D57-3E1F-4123-B14B-988C6F50C7D1}" srcOrd="1" destOrd="0" presId="urn:microsoft.com/office/officeart/2008/layout/LinedList"/>
    <dgm:cxn modelId="{423EFC05-9BDA-47A9-8859-2626D30329B0}" type="presParOf" srcId="{7D9A1FE5-B219-407C-ABCC-4A68852E7F9E}" destId="{FB101226-79A7-4DAB-961F-AFAE86F95737}" srcOrd="10" destOrd="0" presId="urn:microsoft.com/office/officeart/2008/layout/LinedList"/>
    <dgm:cxn modelId="{CE3E123A-5AEA-4EAC-A3A0-F318F4CBE737}" type="presParOf" srcId="{7D9A1FE5-B219-407C-ABCC-4A68852E7F9E}" destId="{57CF65A9-E3CF-4819-A7B5-04BB2C7ACC1B}" srcOrd="11" destOrd="0" presId="urn:microsoft.com/office/officeart/2008/layout/LinedList"/>
    <dgm:cxn modelId="{8F6D84D4-B8B4-4200-A353-9452879410FB}" type="presParOf" srcId="{57CF65A9-E3CF-4819-A7B5-04BB2C7ACC1B}" destId="{98B3ADB1-41B4-40EE-B591-B6B340EC30F2}" srcOrd="0" destOrd="0" presId="urn:microsoft.com/office/officeart/2008/layout/LinedList"/>
    <dgm:cxn modelId="{C1C7DB46-45B4-4DEA-B597-644B74A9983E}" type="presParOf" srcId="{57CF65A9-E3CF-4819-A7B5-04BB2C7ACC1B}" destId="{6637B9AC-1A7C-404F-A833-B4B3D1E47AFB}" srcOrd="1" destOrd="0" presId="urn:microsoft.com/office/officeart/2008/layout/LinedList"/>
    <dgm:cxn modelId="{264B3FDE-0C16-4990-A144-12A6AC7DBCC7}" type="presParOf" srcId="{7D9A1FE5-B219-407C-ABCC-4A68852E7F9E}" destId="{33EA722F-73CE-44DA-AACA-74AAAA6181FB}" srcOrd="12" destOrd="0" presId="urn:microsoft.com/office/officeart/2008/layout/LinedList"/>
    <dgm:cxn modelId="{9DB8E664-0B5C-4D59-88C4-7E8B83FBCD23}" type="presParOf" srcId="{7D9A1FE5-B219-407C-ABCC-4A68852E7F9E}" destId="{7DE586CC-4118-4B28-9742-115A5D7D5C2A}" srcOrd="13" destOrd="0" presId="urn:microsoft.com/office/officeart/2008/layout/LinedList"/>
    <dgm:cxn modelId="{F784F277-82F0-4B63-800E-7760ABBFD98E}" type="presParOf" srcId="{7DE586CC-4118-4B28-9742-115A5D7D5C2A}" destId="{4BCA7DE5-9E7E-48C1-9C1B-DD4D6E13D43C}" srcOrd="0" destOrd="0" presId="urn:microsoft.com/office/officeart/2008/layout/LinedList"/>
    <dgm:cxn modelId="{83948ABA-DBDE-4D11-8ADC-D1DA36B1D48C}" type="presParOf" srcId="{7DE586CC-4118-4B28-9742-115A5D7D5C2A}" destId="{7D1CA7CB-18B7-4545-98A8-9C74018FD98F}" srcOrd="1" destOrd="0" presId="urn:microsoft.com/office/officeart/2008/layout/LinedList"/>
    <dgm:cxn modelId="{E538FEFB-89DD-48C8-93AD-149C92D496CC}" type="presParOf" srcId="{7D9A1FE5-B219-407C-ABCC-4A68852E7F9E}" destId="{51EC85D6-4C34-49E8-BCFC-40B6E183FFE9}" srcOrd="14" destOrd="0" presId="urn:microsoft.com/office/officeart/2008/layout/LinedList"/>
    <dgm:cxn modelId="{77026548-A816-4DC4-B39D-59A49657E2A3}" type="presParOf" srcId="{7D9A1FE5-B219-407C-ABCC-4A68852E7F9E}" destId="{34E4A084-481F-42FF-B8FB-5A616DDE75DB}" srcOrd="15" destOrd="0" presId="urn:microsoft.com/office/officeart/2008/layout/LinedList"/>
    <dgm:cxn modelId="{0EEBACD9-6E80-45ED-8F91-896135C74C34}" type="presParOf" srcId="{34E4A084-481F-42FF-B8FB-5A616DDE75DB}" destId="{CD18E912-D30F-4B86-9583-BD4E21A23B2D}" srcOrd="0" destOrd="0" presId="urn:microsoft.com/office/officeart/2008/layout/LinedList"/>
    <dgm:cxn modelId="{8F8F0149-902A-44A7-A959-E0A3DD9FA2F6}" type="presParOf" srcId="{34E4A084-481F-42FF-B8FB-5A616DDE75DB}" destId="{6CB29840-A0A9-482D-9D56-9943B02872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9722E2-8325-47C8-8628-FF67B723686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C7CC3A2-C8E9-4399-8D0E-EA4E2149959C}">
      <dgm:prSet/>
      <dgm:spPr/>
      <dgm:t>
        <a:bodyPr/>
        <a:lstStyle/>
        <a:p>
          <a:r>
            <a:rPr lang="en-US"/>
            <a:t>grep command is a filter that is used to the global search for regular expressions.</a:t>
          </a:r>
        </a:p>
      </dgm:t>
    </dgm:pt>
    <dgm:pt modelId="{CA2ED616-B424-4215-B112-5451881FC5C5}" type="parTrans" cxnId="{DEAEC69B-10A2-4AE7-B3C1-304EDFA6A9E6}">
      <dgm:prSet/>
      <dgm:spPr/>
      <dgm:t>
        <a:bodyPr/>
        <a:lstStyle/>
        <a:p>
          <a:endParaRPr lang="en-US"/>
        </a:p>
      </dgm:t>
    </dgm:pt>
    <dgm:pt modelId="{A58AC475-9C60-4933-8B3F-5EF6AA96223F}" type="sibTrans" cxnId="{DEAEC69B-10A2-4AE7-B3C1-304EDFA6A9E6}">
      <dgm:prSet/>
      <dgm:spPr/>
      <dgm:t>
        <a:bodyPr/>
        <a:lstStyle/>
        <a:p>
          <a:endParaRPr lang="en-US"/>
        </a:p>
      </dgm:t>
    </dgm:pt>
    <dgm:pt modelId="{B453DBA2-386E-41A4-A8B8-648A91879423}">
      <dgm:prSet/>
      <dgm:spPr/>
      <dgm:t>
        <a:bodyPr/>
        <a:lstStyle/>
        <a:p>
          <a:r>
            <a:rPr lang="en-US"/>
            <a:t>Syntax: $ grep [options] pattern [files]</a:t>
          </a:r>
        </a:p>
      </dgm:t>
    </dgm:pt>
    <dgm:pt modelId="{33B18B83-1940-4369-BD8E-007DCA98B4FC}" type="parTrans" cxnId="{7AD4C99C-778D-4753-97B2-CAF55668666C}">
      <dgm:prSet/>
      <dgm:spPr/>
      <dgm:t>
        <a:bodyPr/>
        <a:lstStyle/>
        <a:p>
          <a:endParaRPr lang="en-US"/>
        </a:p>
      </dgm:t>
    </dgm:pt>
    <dgm:pt modelId="{77CEA561-1242-45D3-8CBD-0A5428BB6AF9}" type="sibTrans" cxnId="{7AD4C99C-778D-4753-97B2-CAF55668666C}">
      <dgm:prSet/>
      <dgm:spPr/>
      <dgm:t>
        <a:bodyPr/>
        <a:lstStyle/>
        <a:p>
          <a:endParaRPr lang="en-US"/>
        </a:p>
      </dgm:t>
    </dgm:pt>
    <dgm:pt modelId="{DEB7AB0A-E22F-4904-B84A-5E3ED704C6D0}">
      <dgm:prSet/>
      <dgm:spPr/>
      <dgm:t>
        <a:bodyPr/>
        <a:lstStyle/>
        <a:p>
          <a:r>
            <a:rPr lang="en-US"/>
            <a:t>Examnple: $ grep –c ‘apple’ fruits.txt</a:t>
          </a:r>
        </a:p>
      </dgm:t>
    </dgm:pt>
    <dgm:pt modelId="{3AA9055A-5B73-415F-B423-A91D040F9817}" type="parTrans" cxnId="{AE7FF37D-C53B-4908-92CC-3F42423CCF12}">
      <dgm:prSet/>
      <dgm:spPr/>
      <dgm:t>
        <a:bodyPr/>
        <a:lstStyle/>
        <a:p>
          <a:endParaRPr lang="en-US"/>
        </a:p>
      </dgm:t>
    </dgm:pt>
    <dgm:pt modelId="{7A3587E6-5F9E-42F9-B507-2BECB75AE41C}" type="sibTrans" cxnId="{AE7FF37D-C53B-4908-92CC-3F42423CCF12}">
      <dgm:prSet/>
      <dgm:spPr/>
      <dgm:t>
        <a:bodyPr/>
        <a:lstStyle/>
        <a:p>
          <a:endParaRPr lang="en-US"/>
        </a:p>
      </dgm:t>
    </dgm:pt>
    <dgm:pt modelId="{89881E60-49AE-420E-B06D-C20405C4C88B}">
      <dgm:prSet/>
      <dgm:spPr/>
      <dgm:t>
        <a:bodyPr/>
        <a:lstStyle/>
        <a:p>
          <a:r>
            <a:rPr lang="en-US"/>
            <a:t>-c </a:t>
          </a:r>
          <a:r>
            <a:rPr lang="en-US">
              <a:sym typeface="Wingdings" panose="05000000000000000000" pitchFamily="2" charset="2"/>
            </a:rPr>
            <a:t></a:t>
          </a:r>
          <a:r>
            <a:rPr lang="en-US"/>
            <a:t> displays the count of the matching patterns.</a:t>
          </a:r>
        </a:p>
      </dgm:t>
    </dgm:pt>
    <dgm:pt modelId="{C86F2117-F348-4D3D-86EB-3E0AAC384319}" type="parTrans" cxnId="{E61AE136-C0FE-4F8F-82C4-F390669718ED}">
      <dgm:prSet/>
      <dgm:spPr/>
      <dgm:t>
        <a:bodyPr/>
        <a:lstStyle/>
        <a:p>
          <a:endParaRPr lang="en-US"/>
        </a:p>
      </dgm:t>
    </dgm:pt>
    <dgm:pt modelId="{A64ABBFB-6436-43CB-8903-2BFACFD1BEE2}" type="sibTrans" cxnId="{E61AE136-C0FE-4F8F-82C4-F390669718ED}">
      <dgm:prSet/>
      <dgm:spPr/>
      <dgm:t>
        <a:bodyPr/>
        <a:lstStyle/>
        <a:p>
          <a:endParaRPr lang="en-US"/>
        </a:p>
      </dgm:t>
    </dgm:pt>
    <dgm:pt modelId="{71C3444B-EEAA-45CE-B88F-33EEF018D6D9}" type="pres">
      <dgm:prSet presAssocID="{799722E2-8325-47C8-8628-FF67B723686F}" presName="root" presStyleCnt="0">
        <dgm:presLayoutVars>
          <dgm:dir/>
          <dgm:resizeHandles val="exact"/>
        </dgm:presLayoutVars>
      </dgm:prSet>
      <dgm:spPr/>
    </dgm:pt>
    <dgm:pt modelId="{5A79912A-76E3-4476-A6FE-C0625FA3FEC3}" type="pres">
      <dgm:prSet presAssocID="{1C7CC3A2-C8E9-4399-8D0E-EA4E2149959C}" presName="compNode" presStyleCnt="0"/>
      <dgm:spPr/>
    </dgm:pt>
    <dgm:pt modelId="{B9294B5F-8A02-47C2-85B0-ED57AB268C64}" type="pres">
      <dgm:prSet presAssocID="{1C7CC3A2-C8E9-4399-8D0E-EA4E2149959C}" presName="bgRect" presStyleLbl="bgShp" presStyleIdx="0" presStyleCnt="4"/>
      <dgm:spPr/>
    </dgm:pt>
    <dgm:pt modelId="{3B45A24A-2610-4B07-8ECB-6DE0B406C609}" type="pres">
      <dgm:prSet presAssocID="{1C7CC3A2-C8E9-4399-8D0E-EA4E2149959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4FE78EB3-9B6D-4618-AD65-F3B7ACE3163D}" type="pres">
      <dgm:prSet presAssocID="{1C7CC3A2-C8E9-4399-8D0E-EA4E2149959C}" presName="spaceRect" presStyleCnt="0"/>
      <dgm:spPr/>
    </dgm:pt>
    <dgm:pt modelId="{97798902-CF90-4873-ACBC-F1A695FD3DD7}" type="pres">
      <dgm:prSet presAssocID="{1C7CC3A2-C8E9-4399-8D0E-EA4E2149959C}" presName="parTx" presStyleLbl="revTx" presStyleIdx="0" presStyleCnt="4">
        <dgm:presLayoutVars>
          <dgm:chMax val="0"/>
          <dgm:chPref val="0"/>
        </dgm:presLayoutVars>
      </dgm:prSet>
      <dgm:spPr/>
    </dgm:pt>
    <dgm:pt modelId="{197D1645-7825-4B32-8859-B3C0715B06A8}" type="pres">
      <dgm:prSet presAssocID="{A58AC475-9C60-4933-8B3F-5EF6AA96223F}" presName="sibTrans" presStyleCnt="0"/>
      <dgm:spPr/>
    </dgm:pt>
    <dgm:pt modelId="{2C5A3644-594C-4B6B-BFCB-6F471ED29D9F}" type="pres">
      <dgm:prSet presAssocID="{B453DBA2-386E-41A4-A8B8-648A91879423}" presName="compNode" presStyleCnt="0"/>
      <dgm:spPr/>
    </dgm:pt>
    <dgm:pt modelId="{7F942E05-AC8D-4D5B-B7A2-7900BBDADBCB}" type="pres">
      <dgm:prSet presAssocID="{B453DBA2-386E-41A4-A8B8-648A91879423}" presName="bgRect" presStyleLbl="bgShp" presStyleIdx="1" presStyleCnt="4"/>
      <dgm:spPr/>
    </dgm:pt>
    <dgm:pt modelId="{BCBA850A-0EF5-4E6B-AC73-E7A1B94C4025}" type="pres">
      <dgm:prSet presAssocID="{B453DBA2-386E-41A4-A8B8-648A9187942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22216FF-48E6-4CAC-B4B5-F01D9E3E4788}" type="pres">
      <dgm:prSet presAssocID="{B453DBA2-386E-41A4-A8B8-648A91879423}" presName="spaceRect" presStyleCnt="0"/>
      <dgm:spPr/>
    </dgm:pt>
    <dgm:pt modelId="{4A03B150-0E63-4CE4-A4C2-2A0027283D45}" type="pres">
      <dgm:prSet presAssocID="{B453DBA2-386E-41A4-A8B8-648A91879423}" presName="parTx" presStyleLbl="revTx" presStyleIdx="1" presStyleCnt="4">
        <dgm:presLayoutVars>
          <dgm:chMax val="0"/>
          <dgm:chPref val="0"/>
        </dgm:presLayoutVars>
      </dgm:prSet>
      <dgm:spPr/>
    </dgm:pt>
    <dgm:pt modelId="{24E02C5F-AA2C-4FCC-B150-4897447C9719}" type="pres">
      <dgm:prSet presAssocID="{77CEA561-1242-45D3-8CBD-0A5428BB6AF9}" presName="sibTrans" presStyleCnt="0"/>
      <dgm:spPr/>
    </dgm:pt>
    <dgm:pt modelId="{8251D9A5-796E-4070-B4D6-E7DD3211B6F6}" type="pres">
      <dgm:prSet presAssocID="{DEB7AB0A-E22F-4904-B84A-5E3ED704C6D0}" presName="compNode" presStyleCnt="0"/>
      <dgm:spPr/>
    </dgm:pt>
    <dgm:pt modelId="{51F98DA9-8138-4661-9D5E-82AAD0B32812}" type="pres">
      <dgm:prSet presAssocID="{DEB7AB0A-E22F-4904-B84A-5E3ED704C6D0}" presName="bgRect" presStyleLbl="bgShp" presStyleIdx="2" presStyleCnt="4"/>
      <dgm:spPr/>
    </dgm:pt>
    <dgm:pt modelId="{E3858493-6AFD-4B07-84F8-1180AFF336E8}" type="pres">
      <dgm:prSet presAssocID="{DEB7AB0A-E22F-4904-B84A-5E3ED704C6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pple"/>
        </a:ext>
      </dgm:extLst>
    </dgm:pt>
    <dgm:pt modelId="{4E510E0D-F940-47F4-ADDB-D243FF074BE5}" type="pres">
      <dgm:prSet presAssocID="{DEB7AB0A-E22F-4904-B84A-5E3ED704C6D0}" presName="spaceRect" presStyleCnt="0"/>
      <dgm:spPr/>
    </dgm:pt>
    <dgm:pt modelId="{56FB26E4-7D3C-471D-97D2-D989B559E607}" type="pres">
      <dgm:prSet presAssocID="{DEB7AB0A-E22F-4904-B84A-5E3ED704C6D0}" presName="parTx" presStyleLbl="revTx" presStyleIdx="2" presStyleCnt="4">
        <dgm:presLayoutVars>
          <dgm:chMax val="0"/>
          <dgm:chPref val="0"/>
        </dgm:presLayoutVars>
      </dgm:prSet>
      <dgm:spPr/>
    </dgm:pt>
    <dgm:pt modelId="{2C2FE23A-86B3-46B6-A1AE-6DA09F073CD9}" type="pres">
      <dgm:prSet presAssocID="{7A3587E6-5F9E-42F9-B507-2BECB75AE41C}" presName="sibTrans" presStyleCnt="0"/>
      <dgm:spPr/>
    </dgm:pt>
    <dgm:pt modelId="{CE3B07DF-18E1-498C-B9C1-8A34390BD53A}" type="pres">
      <dgm:prSet presAssocID="{89881E60-49AE-420E-B06D-C20405C4C88B}" presName="compNode" presStyleCnt="0"/>
      <dgm:spPr/>
    </dgm:pt>
    <dgm:pt modelId="{E5AE46D4-6BAB-4751-90E1-3CACD50A02D0}" type="pres">
      <dgm:prSet presAssocID="{89881E60-49AE-420E-B06D-C20405C4C88B}" presName="bgRect" presStyleLbl="bgShp" presStyleIdx="3" presStyleCnt="4"/>
      <dgm:spPr/>
    </dgm:pt>
    <dgm:pt modelId="{B7F850DA-90F6-4F1B-9836-D240C9D87D37}" type="pres">
      <dgm:prSet presAssocID="{89881E60-49AE-420E-B06D-C20405C4C8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7AE7C1DA-EA59-460B-879F-B6F9CAD9EC03}" type="pres">
      <dgm:prSet presAssocID="{89881E60-49AE-420E-B06D-C20405C4C88B}" presName="spaceRect" presStyleCnt="0"/>
      <dgm:spPr/>
    </dgm:pt>
    <dgm:pt modelId="{027E14D4-220B-4C1B-9CCE-323E96178BDD}" type="pres">
      <dgm:prSet presAssocID="{89881E60-49AE-420E-B06D-C20405C4C88B}" presName="parTx" presStyleLbl="revTx" presStyleIdx="3" presStyleCnt="4">
        <dgm:presLayoutVars>
          <dgm:chMax val="0"/>
          <dgm:chPref val="0"/>
        </dgm:presLayoutVars>
      </dgm:prSet>
      <dgm:spPr/>
    </dgm:pt>
  </dgm:ptLst>
  <dgm:cxnLst>
    <dgm:cxn modelId="{FF589332-2BB2-4FC0-B535-E3CF86E48B60}" type="presOf" srcId="{799722E2-8325-47C8-8628-FF67B723686F}" destId="{71C3444B-EEAA-45CE-B88F-33EEF018D6D9}" srcOrd="0" destOrd="0" presId="urn:microsoft.com/office/officeart/2018/2/layout/IconVerticalSolidList"/>
    <dgm:cxn modelId="{E61AE136-C0FE-4F8F-82C4-F390669718ED}" srcId="{799722E2-8325-47C8-8628-FF67B723686F}" destId="{89881E60-49AE-420E-B06D-C20405C4C88B}" srcOrd="3" destOrd="0" parTransId="{C86F2117-F348-4D3D-86EB-3E0AAC384319}" sibTransId="{A64ABBFB-6436-43CB-8903-2BFACFD1BEE2}"/>
    <dgm:cxn modelId="{640D8046-707C-422B-A4A7-E2DE02178938}" type="presOf" srcId="{89881E60-49AE-420E-B06D-C20405C4C88B}" destId="{027E14D4-220B-4C1B-9CCE-323E96178BDD}" srcOrd="0" destOrd="0" presId="urn:microsoft.com/office/officeart/2018/2/layout/IconVerticalSolidList"/>
    <dgm:cxn modelId="{21F50E4A-D08E-4A21-8E53-C5FE8FD6053D}" type="presOf" srcId="{DEB7AB0A-E22F-4904-B84A-5E3ED704C6D0}" destId="{56FB26E4-7D3C-471D-97D2-D989B559E607}" srcOrd="0" destOrd="0" presId="urn:microsoft.com/office/officeart/2018/2/layout/IconVerticalSolidList"/>
    <dgm:cxn modelId="{68B56758-D329-48F4-B90B-5A60A4441675}" type="presOf" srcId="{B453DBA2-386E-41A4-A8B8-648A91879423}" destId="{4A03B150-0E63-4CE4-A4C2-2A0027283D45}" srcOrd="0" destOrd="0" presId="urn:microsoft.com/office/officeart/2018/2/layout/IconVerticalSolidList"/>
    <dgm:cxn modelId="{AE7FF37D-C53B-4908-92CC-3F42423CCF12}" srcId="{799722E2-8325-47C8-8628-FF67B723686F}" destId="{DEB7AB0A-E22F-4904-B84A-5E3ED704C6D0}" srcOrd="2" destOrd="0" parTransId="{3AA9055A-5B73-415F-B423-A91D040F9817}" sibTransId="{7A3587E6-5F9E-42F9-B507-2BECB75AE41C}"/>
    <dgm:cxn modelId="{D0AC508E-CB47-497D-AAF5-9357E1B2B5F5}" type="presOf" srcId="{1C7CC3A2-C8E9-4399-8D0E-EA4E2149959C}" destId="{97798902-CF90-4873-ACBC-F1A695FD3DD7}" srcOrd="0" destOrd="0" presId="urn:microsoft.com/office/officeart/2018/2/layout/IconVerticalSolidList"/>
    <dgm:cxn modelId="{DEAEC69B-10A2-4AE7-B3C1-304EDFA6A9E6}" srcId="{799722E2-8325-47C8-8628-FF67B723686F}" destId="{1C7CC3A2-C8E9-4399-8D0E-EA4E2149959C}" srcOrd="0" destOrd="0" parTransId="{CA2ED616-B424-4215-B112-5451881FC5C5}" sibTransId="{A58AC475-9C60-4933-8B3F-5EF6AA96223F}"/>
    <dgm:cxn modelId="{7AD4C99C-778D-4753-97B2-CAF55668666C}" srcId="{799722E2-8325-47C8-8628-FF67B723686F}" destId="{B453DBA2-386E-41A4-A8B8-648A91879423}" srcOrd="1" destOrd="0" parTransId="{33B18B83-1940-4369-BD8E-007DCA98B4FC}" sibTransId="{77CEA561-1242-45D3-8CBD-0A5428BB6AF9}"/>
    <dgm:cxn modelId="{D072E2B5-75B9-4A9F-87B1-070D6420FCC7}" type="presParOf" srcId="{71C3444B-EEAA-45CE-B88F-33EEF018D6D9}" destId="{5A79912A-76E3-4476-A6FE-C0625FA3FEC3}" srcOrd="0" destOrd="0" presId="urn:microsoft.com/office/officeart/2018/2/layout/IconVerticalSolidList"/>
    <dgm:cxn modelId="{34288CA7-3163-4F49-99E8-7C721567EC37}" type="presParOf" srcId="{5A79912A-76E3-4476-A6FE-C0625FA3FEC3}" destId="{B9294B5F-8A02-47C2-85B0-ED57AB268C64}" srcOrd="0" destOrd="0" presId="urn:microsoft.com/office/officeart/2018/2/layout/IconVerticalSolidList"/>
    <dgm:cxn modelId="{E9C32D6A-00D1-4169-AA4B-A2B971439DE7}" type="presParOf" srcId="{5A79912A-76E3-4476-A6FE-C0625FA3FEC3}" destId="{3B45A24A-2610-4B07-8ECB-6DE0B406C609}" srcOrd="1" destOrd="0" presId="urn:microsoft.com/office/officeart/2018/2/layout/IconVerticalSolidList"/>
    <dgm:cxn modelId="{BFBAAA9F-6C93-4CB2-B79A-1EB5C90B70A1}" type="presParOf" srcId="{5A79912A-76E3-4476-A6FE-C0625FA3FEC3}" destId="{4FE78EB3-9B6D-4618-AD65-F3B7ACE3163D}" srcOrd="2" destOrd="0" presId="urn:microsoft.com/office/officeart/2018/2/layout/IconVerticalSolidList"/>
    <dgm:cxn modelId="{DBAC5973-98F3-4482-9476-54F526F88788}" type="presParOf" srcId="{5A79912A-76E3-4476-A6FE-C0625FA3FEC3}" destId="{97798902-CF90-4873-ACBC-F1A695FD3DD7}" srcOrd="3" destOrd="0" presId="urn:microsoft.com/office/officeart/2018/2/layout/IconVerticalSolidList"/>
    <dgm:cxn modelId="{8B61D954-1B09-4DB5-9E56-4D0B662B1D7E}" type="presParOf" srcId="{71C3444B-EEAA-45CE-B88F-33EEF018D6D9}" destId="{197D1645-7825-4B32-8859-B3C0715B06A8}" srcOrd="1" destOrd="0" presId="urn:microsoft.com/office/officeart/2018/2/layout/IconVerticalSolidList"/>
    <dgm:cxn modelId="{04F8D43C-23C5-43D1-ADE3-28992A1905C4}" type="presParOf" srcId="{71C3444B-EEAA-45CE-B88F-33EEF018D6D9}" destId="{2C5A3644-594C-4B6B-BFCB-6F471ED29D9F}" srcOrd="2" destOrd="0" presId="urn:microsoft.com/office/officeart/2018/2/layout/IconVerticalSolidList"/>
    <dgm:cxn modelId="{760832AA-A658-4E68-838D-460984074D9F}" type="presParOf" srcId="{2C5A3644-594C-4B6B-BFCB-6F471ED29D9F}" destId="{7F942E05-AC8D-4D5B-B7A2-7900BBDADBCB}" srcOrd="0" destOrd="0" presId="urn:microsoft.com/office/officeart/2018/2/layout/IconVerticalSolidList"/>
    <dgm:cxn modelId="{04C5BD3F-E00F-471A-8068-0F4E27A2AED6}" type="presParOf" srcId="{2C5A3644-594C-4B6B-BFCB-6F471ED29D9F}" destId="{BCBA850A-0EF5-4E6B-AC73-E7A1B94C4025}" srcOrd="1" destOrd="0" presId="urn:microsoft.com/office/officeart/2018/2/layout/IconVerticalSolidList"/>
    <dgm:cxn modelId="{30C98D3B-BA3B-4D4B-9A60-9ECABCFD4A6A}" type="presParOf" srcId="{2C5A3644-594C-4B6B-BFCB-6F471ED29D9F}" destId="{622216FF-48E6-4CAC-B4B5-F01D9E3E4788}" srcOrd="2" destOrd="0" presId="urn:microsoft.com/office/officeart/2018/2/layout/IconVerticalSolidList"/>
    <dgm:cxn modelId="{19879AAB-F8F0-480E-98B5-D7247B1E4088}" type="presParOf" srcId="{2C5A3644-594C-4B6B-BFCB-6F471ED29D9F}" destId="{4A03B150-0E63-4CE4-A4C2-2A0027283D45}" srcOrd="3" destOrd="0" presId="urn:microsoft.com/office/officeart/2018/2/layout/IconVerticalSolidList"/>
    <dgm:cxn modelId="{6F66B384-0FA0-4E77-A2BE-502F35E67A0C}" type="presParOf" srcId="{71C3444B-EEAA-45CE-B88F-33EEF018D6D9}" destId="{24E02C5F-AA2C-4FCC-B150-4897447C9719}" srcOrd="3" destOrd="0" presId="urn:microsoft.com/office/officeart/2018/2/layout/IconVerticalSolidList"/>
    <dgm:cxn modelId="{FA20F868-9D00-47F9-9A34-BB74A2081148}" type="presParOf" srcId="{71C3444B-EEAA-45CE-B88F-33EEF018D6D9}" destId="{8251D9A5-796E-4070-B4D6-E7DD3211B6F6}" srcOrd="4" destOrd="0" presId="urn:microsoft.com/office/officeart/2018/2/layout/IconVerticalSolidList"/>
    <dgm:cxn modelId="{F1233363-0E75-4EC8-ADE8-5FC85C3B9E72}" type="presParOf" srcId="{8251D9A5-796E-4070-B4D6-E7DD3211B6F6}" destId="{51F98DA9-8138-4661-9D5E-82AAD0B32812}" srcOrd="0" destOrd="0" presId="urn:microsoft.com/office/officeart/2018/2/layout/IconVerticalSolidList"/>
    <dgm:cxn modelId="{4627987D-5CDB-41A2-A0AC-99B0B568F9E8}" type="presParOf" srcId="{8251D9A5-796E-4070-B4D6-E7DD3211B6F6}" destId="{E3858493-6AFD-4B07-84F8-1180AFF336E8}" srcOrd="1" destOrd="0" presId="urn:microsoft.com/office/officeart/2018/2/layout/IconVerticalSolidList"/>
    <dgm:cxn modelId="{D444C4AB-0034-430A-A53A-79BFDEC8634F}" type="presParOf" srcId="{8251D9A5-796E-4070-B4D6-E7DD3211B6F6}" destId="{4E510E0D-F940-47F4-ADDB-D243FF074BE5}" srcOrd="2" destOrd="0" presId="urn:microsoft.com/office/officeart/2018/2/layout/IconVerticalSolidList"/>
    <dgm:cxn modelId="{3AF38F6A-7539-4096-8BDC-E9B6330B7C89}" type="presParOf" srcId="{8251D9A5-796E-4070-B4D6-E7DD3211B6F6}" destId="{56FB26E4-7D3C-471D-97D2-D989B559E607}" srcOrd="3" destOrd="0" presId="urn:microsoft.com/office/officeart/2018/2/layout/IconVerticalSolidList"/>
    <dgm:cxn modelId="{AECF4CBC-0A78-4635-B932-41BF8D2B939D}" type="presParOf" srcId="{71C3444B-EEAA-45CE-B88F-33EEF018D6D9}" destId="{2C2FE23A-86B3-46B6-A1AE-6DA09F073CD9}" srcOrd="5" destOrd="0" presId="urn:microsoft.com/office/officeart/2018/2/layout/IconVerticalSolidList"/>
    <dgm:cxn modelId="{07A99B08-5A27-4CBC-875F-110CB186F18C}" type="presParOf" srcId="{71C3444B-EEAA-45CE-B88F-33EEF018D6D9}" destId="{CE3B07DF-18E1-498C-B9C1-8A34390BD53A}" srcOrd="6" destOrd="0" presId="urn:microsoft.com/office/officeart/2018/2/layout/IconVerticalSolidList"/>
    <dgm:cxn modelId="{0CB41B8C-7B19-4F51-A152-059C4C46E57C}" type="presParOf" srcId="{CE3B07DF-18E1-498C-B9C1-8A34390BD53A}" destId="{E5AE46D4-6BAB-4751-90E1-3CACD50A02D0}" srcOrd="0" destOrd="0" presId="urn:microsoft.com/office/officeart/2018/2/layout/IconVerticalSolidList"/>
    <dgm:cxn modelId="{7A6CA979-66A2-4D98-8F75-962D4F63A5AA}" type="presParOf" srcId="{CE3B07DF-18E1-498C-B9C1-8A34390BD53A}" destId="{B7F850DA-90F6-4F1B-9836-D240C9D87D37}" srcOrd="1" destOrd="0" presId="urn:microsoft.com/office/officeart/2018/2/layout/IconVerticalSolidList"/>
    <dgm:cxn modelId="{D5CD2442-47F4-49C6-9257-AF297ACA51CA}" type="presParOf" srcId="{CE3B07DF-18E1-498C-B9C1-8A34390BD53A}" destId="{7AE7C1DA-EA59-460B-879F-B6F9CAD9EC03}" srcOrd="2" destOrd="0" presId="urn:microsoft.com/office/officeart/2018/2/layout/IconVerticalSolidList"/>
    <dgm:cxn modelId="{A2276AF7-FC9C-4221-B15D-C638D70BBDB3}" type="presParOf" srcId="{CE3B07DF-18E1-498C-B9C1-8A34390BD53A}" destId="{027E14D4-220B-4C1B-9CCE-323E96178B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ABCFE-F946-4023-903F-6833844F4CBE}">
      <dsp:nvSpPr>
        <dsp:cNvPr id="0" name=""/>
        <dsp:cNvSpPr/>
      </dsp:nvSpPr>
      <dsp:spPr>
        <a:xfrm>
          <a:off x="0" y="231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520520-7BDF-424E-A152-3A0B93D16AF8}">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761B0-EDBC-40E7-9297-4B4A96AA6CA4}">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Linux is a UNIX based operating system.</a:t>
          </a:r>
        </a:p>
      </dsp:txBody>
      <dsp:txXfrm>
        <a:off x="1357965" y="2319"/>
        <a:ext cx="4887299" cy="1175727"/>
      </dsp:txXfrm>
    </dsp:sp>
    <dsp:sp modelId="{A6490E43-309A-461B-9109-1D5E052DD104}">
      <dsp:nvSpPr>
        <dsp:cNvPr id="0" name=""/>
        <dsp:cNvSpPr/>
      </dsp:nvSpPr>
      <dsp:spPr>
        <a:xfrm>
          <a:off x="0" y="147197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2C91DA-3A52-4953-AE67-8C55D3DB6C85}">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6A3E75-D6DF-4335-A409-75449210A5CC}">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Linus Torvalds first introduced it.</a:t>
          </a:r>
        </a:p>
      </dsp:txBody>
      <dsp:txXfrm>
        <a:off x="1357965" y="1471979"/>
        <a:ext cx="4887299" cy="1175727"/>
      </dsp:txXfrm>
    </dsp:sp>
    <dsp:sp modelId="{E2FDAADA-6F61-4106-9138-AA4A773772E7}">
      <dsp:nvSpPr>
        <dsp:cNvPr id="0" name=""/>
        <dsp:cNvSpPr/>
      </dsp:nvSpPr>
      <dsp:spPr>
        <a:xfrm>
          <a:off x="0" y="294163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6EA7D-1655-43B4-A7B5-17A318F204EE}">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793589-3582-4780-A100-567A13F32B2E}">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It is an open source operating system</a:t>
          </a:r>
        </a:p>
      </dsp:txBody>
      <dsp:txXfrm>
        <a:off x="1357965" y="2941639"/>
        <a:ext cx="4887299" cy="1175727"/>
      </dsp:txXfrm>
    </dsp:sp>
    <dsp:sp modelId="{CFD4491C-BAFB-4165-A2AF-BF35D969C1E6}">
      <dsp:nvSpPr>
        <dsp:cNvPr id="0" name=""/>
        <dsp:cNvSpPr/>
      </dsp:nvSpPr>
      <dsp:spPr>
        <a:xfrm>
          <a:off x="0" y="441129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9E82E5-8F32-424E-9BCD-CFBB6562D279}">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D59F4E-98A1-49BE-9E63-30D884D9E484}">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b="1" i="1" kern="1200"/>
            <a:t>Open Source </a:t>
          </a:r>
          <a:r>
            <a:rPr lang="en-US" sz="2200" i="1" kern="1200"/>
            <a:t>means you can download the file and change the code as you like.</a:t>
          </a:r>
          <a:endParaRPr lang="en-US" sz="2200" kern="1200"/>
        </a:p>
      </dsp:txBody>
      <dsp:txXfrm>
        <a:off x="1357965" y="4411299"/>
        <a:ext cx="4887299" cy="11757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D4594-7DB5-4916-AB16-01DE157D35AB}">
      <dsp:nvSpPr>
        <dsp:cNvPr id="0" name=""/>
        <dsp:cNvSpPr/>
      </dsp:nvSpPr>
      <dsp:spPr>
        <a:xfrm>
          <a:off x="0" y="1759"/>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85F373-FEED-4771-AB6F-B6921A4A5EC7}">
      <dsp:nvSpPr>
        <dsp:cNvPr id="0" name=""/>
        <dsp:cNvSpPr/>
      </dsp:nvSpPr>
      <dsp:spPr>
        <a:xfrm>
          <a:off x="226860" y="170499"/>
          <a:ext cx="412474" cy="4124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59332-F6F4-4EF4-A752-12C6E4CF3234}">
      <dsp:nvSpPr>
        <dsp:cNvPr id="0" name=""/>
        <dsp:cNvSpPr/>
      </dsp:nvSpPr>
      <dsp:spPr>
        <a:xfrm>
          <a:off x="866195" y="1759"/>
          <a:ext cx="5964372"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-eq  (equals to)</a:t>
          </a:r>
        </a:p>
      </dsp:txBody>
      <dsp:txXfrm>
        <a:off x="866195" y="1759"/>
        <a:ext cx="5964372" cy="749953"/>
      </dsp:txXfrm>
    </dsp:sp>
    <dsp:sp modelId="{C6F17CAE-1EBD-4940-9D73-8329CF7F8537}">
      <dsp:nvSpPr>
        <dsp:cNvPr id="0" name=""/>
        <dsp:cNvSpPr/>
      </dsp:nvSpPr>
      <dsp:spPr>
        <a:xfrm>
          <a:off x="0" y="939201"/>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35372E-74E5-474C-8DA7-9C053A4F58E4}">
      <dsp:nvSpPr>
        <dsp:cNvPr id="0" name=""/>
        <dsp:cNvSpPr/>
      </dsp:nvSpPr>
      <dsp:spPr>
        <a:xfrm>
          <a:off x="226860" y="1107940"/>
          <a:ext cx="412474" cy="4124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D335C-4AAD-4BDF-89B5-4F61F4C4187E}">
      <dsp:nvSpPr>
        <dsp:cNvPr id="0" name=""/>
        <dsp:cNvSpPr/>
      </dsp:nvSpPr>
      <dsp:spPr>
        <a:xfrm>
          <a:off x="866195" y="939201"/>
          <a:ext cx="5964372"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-lt (less than)</a:t>
          </a:r>
        </a:p>
      </dsp:txBody>
      <dsp:txXfrm>
        <a:off x="866195" y="939201"/>
        <a:ext cx="5964372" cy="749953"/>
      </dsp:txXfrm>
    </dsp:sp>
    <dsp:sp modelId="{82B223A3-9A70-49E4-8719-7915942A5B5A}">
      <dsp:nvSpPr>
        <dsp:cNvPr id="0" name=""/>
        <dsp:cNvSpPr/>
      </dsp:nvSpPr>
      <dsp:spPr>
        <a:xfrm>
          <a:off x="0" y="1876642"/>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49A031-1BA6-424D-9C9A-46DA4F5FF564}">
      <dsp:nvSpPr>
        <dsp:cNvPr id="0" name=""/>
        <dsp:cNvSpPr/>
      </dsp:nvSpPr>
      <dsp:spPr>
        <a:xfrm>
          <a:off x="226860" y="2045382"/>
          <a:ext cx="412474" cy="4124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2A7BFA-8949-4696-B586-A739AB928CA2}">
      <dsp:nvSpPr>
        <dsp:cNvPr id="0" name=""/>
        <dsp:cNvSpPr/>
      </dsp:nvSpPr>
      <dsp:spPr>
        <a:xfrm>
          <a:off x="866195" y="1876642"/>
          <a:ext cx="5964372"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-le (less than equals to)</a:t>
          </a:r>
        </a:p>
      </dsp:txBody>
      <dsp:txXfrm>
        <a:off x="866195" y="1876642"/>
        <a:ext cx="5964372" cy="749953"/>
      </dsp:txXfrm>
    </dsp:sp>
    <dsp:sp modelId="{ED701541-2B12-467B-A601-4E3548E77871}">
      <dsp:nvSpPr>
        <dsp:cNvPr id="0" name=""/>
        <dsp:cNvSpPr/>
      </dsp:nvSpPr>
      <dsp:spPr>
        <a:xfrm>
          <a:off x="0" y="2814084"/>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427845-C2BD-4B4C-9085-62A947F8D66D}">
      <dsp:nvSpPr>
        <dsp:cNvPr id="0" name=""/>
        <dsp:cNvSpPr/>
      </dsp:nvSpPr>
      <dsp:spPr>
        <a:xfrm>
          <a:off x="226860" y="2982823"/>
          <a:ext cx="412474" cy="4124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84FF0D-D8CD-453C-B692-E4A39BE97DA4}">
      <dsp:nvSpPr>
        <dsp:cNvPr id="0" name=""/>
        <dsp:cNvSpPr/>
      </dsp:nvSpPr>
      <dsp:spPr>
        <a:xfrm>
          <a:off x="866195" y="2814084"/>
          <a:ext cx="5964372"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-gt (greater than)</a:t>
          </a:r>
        </a:p>
      </dsp:txBody>
      <dsp:txXfrm>
        <a:off x="866195" y="2814084"/>
        <a:ext cx="5964372" cy="749953"/>
      </dsp:txXfrm>
    </dsp:sp>
    <dsp:sp modelId="{42D22EE0-9D89-4763-A12E-A8521B2895FA}">
      <dsp:nvSpPr>
        <dsp:cNvPr id="0" name=""/>
        <dsp:cNvSpPr/>
      </dsp:nvSpPr>
      <dsp:spPr>
        <a:xfrm>
          <a:off x="0" y="3751525"/>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AF0BEC-014C-41B2-9596-FAA772AA173C}">
      <dsp:nvSpPr>
        <dsp:cNvPr id="0" name=""/>
        <dsp:cNvSpPr/>
      </dsp:nvSpPr>
      <dsp:spPr>
        <a:xfrm>
          <a:off x="226860" y="3920264"/>
          <a:ext cx="412474" cy="4124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821A2-3282-4699-862C-F60035AFBB14}">
      <dsp:nvSpPr>
        <dsp:cNvPr id="0" name=""/>
        <dsp:cNvSpPr/>
      </dsp:nvSpPr>
      <dsp:spPr>
        <a:xfrm>
          <a:off x="866195" y="3751525"/>
          <a:ext cx="5964372"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-ge (greater than equals to)</a:t>
          </a:r>
        </a:p>
      </dsp:txBody>
      <dsp:txXfrm>
        <a:off x="866195" y="3751525"/>
        <a:ext cx="5964372" cy="749953"/>
      </dsp:txXfrm>
    </dsp:sp>
    <dsp:sp modelId="{E8BA53C0-2424-4CF5-A635-4A2A6C7665BB}">
      <dsp:nvSpPr>
        <dsp:cNvPr id="0" name=""/>
        <dsp:cNvSpPr/>
      </dsp:nvSpPr>
      <dsp:spPr>
        <a:xfrm>
          <a:off x="0" y="4688966"/>
          <a:ext cx="6830568" cy="749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EF83E-7DA5-4CF7-88E1-0688A0F73CCD}">
      <dsp:nvSpPr>
        <dsp:cNvPr id="0" name=""/>
        <dsp:cNvSpPr/>
      </dsp:nvSpPr>
      <dsp:spPr>
        <a:xfrm>
          <a:off x="226860" y="4857706"/>
          <a:ext cx="412474" cy="4124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711FA-58DE-4E4A-AAD5-0E2109233180}">
      <dsp:nvSpPr>
        <dsp:cNvPr id="0" name=""/>
        <dsp:cNvSpPr/>
      </dsp:nvSpPr>
      <dsp:spPr>
        <a:xfrm>
          <a:off x="866195" y="4688966"/>
          <a:ext cx="5964372" cy="74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70" tIns="79370" rIns="79370" bIns="79370" numCol="1" spcCol="1270" anchor="ctr" anchorCtr="0">
          <a:noAutofit/>
        </a:bodyPr>
        <a:lstStyle/>
        <a:p>
          <a:pPr marL="0" lvl="0" indent="0" algn="l" defTabSz="844550">
            <a:lnSpc>
              <a:spcPct val="90000"/>
            </a:lnSpc>
            <a:spcBef>
              <a:spcPct val="0"/>
            </a:spcBef>
            <a:spcAft>
              <a:spcPct val="35000"/>
            </a:spcAft>
            <a:buNone/>
          </a:pPr>
          <a:r>
            <a:rPr lang="en-US" sz="1900" kern="1200"/>
            <a:t>-ne (not equals to)</a:t>
          </a:r>
        </a:p>
      </dsp:txBody>
      <dsp:txXfrm>
        <a:off x="866195" y="4688966"/>
        <a:ext cx="5964372" cy="749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2826F-89BD-4689-86B7-7DD2032EDAB4}">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224DF8-4C9D-4BC2-B208-C1636E41A280}">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Free and Open Source</a:t>
          </a:r>
        </a:p>
      </dsp:txBody>
      <dsp:txXfrm>
        <a:off x="0" y="675"/>
        <a:ext cx="6900512" cy="1106957"/>
      </dsp:txXfrm>
    </dsp:sp>
    <dsp:sp modelId="{5BEE5F5A-5152-4661-8CE0-E5EE7FDE0664}">
      <dsp:nvSpPr>
        <dsp:cNvPr id="0" name=""/>
        <dsp:cNvSpPr/>
      </dsp:nvSpPr>
      <dsp:spPr>
        <a:xfrm>
          <a:off x="0" y="1107633"/>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D59A9-F04D-4EDF-AB14-9BCFFE10341A}">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More Secure</a:t>
          </a:r>
        </a:p>
      </dsp:txBody>
      <dsp:txXfrm>
        <a:off x="0" y="1107633"/>
        <a:ext cx="6900512" cy="1106957"/>
      </dsp:txXfrm>
    </dsp:sp>
    <dsp:sp modelId="{A4FE3574-D407-46A2-BB65-EF1EB3CC3759}">
      <dsp:nvSpPr>
        <dsp:cNvPr id="0" name=""/>
        <dsp:cNvSpPr/>
      </dsp:nvSpPr>
      <dsp:spPr>
        <a:xfrm>
          <a:off x="0" y="221459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8BED64-00D3-4071-A9B4-ADC21F71C3D1}">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Multiprogramming System</a:t>
          </a:r>
        </a:p>
      </dsp:txBody>
      <dsp:txXfrm>
        <a:off x="0" y="2214591"/>
        <a:ext cx="6900512" cy="1106957"/>
      </dsp:txXfrm>
    </dsp:sp>
    <dsp:sp modelId="{CD81FDEE-2BCD-4D27-86C8-E2EF0F67A631}">
      <dsp:nvSpPr>
        <dsp:cNvPr id="0" name=""/>
        <dsp:cNvSpPr/>
      </dsp:nvSpPr>
      <dsp:spPr>
        <a:xfrm>
          <a:off x="0" y="3321549"/>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8BA65-B227-40BB-91F1-316945E2524A}">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Provides both CLI and GUI</a:t>
          </a:r>
        </a:p>
      </dsp:txBody>
      <dsp:txXfrm>
        <a:off x="0" y="3321549"/>
        <a:ext cx="6900512" cy="1106957"/>
      </dsp:txXfrm>
    </dsp:sp>
    <dsp:sp modelId="{0CF1B02D-D6EE-4C13-912A-8C0E020BBEA6}">
      <dsp:nvSpPr>
        <dsp:cNvPr id="0" name=""/>
        <dsp:cNvSpPr/>
      </dsp:nvSpPr>
      <dsp:spPr>
        <a:xfrm>
          <a:off x="0" y="4428507"/>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65C0F-DEE8-40DD-BBF5-4CF92E5B111C}">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Multi-user Access</a:t>
          </a:r>
        </a:p>
      </dsp:txBody>
      <dsp:txXfrm>
        <a:off x="0" y="4428507"/>
        <a:ext cx="6900512" cy="1106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7FE30-B8BC-474B-B4E9-D06795457541}">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AF224B-1FF4-477C-AEDE-18A9C69CC0EC}">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a:t>Application Programs:</a:t>
          </a:r>
          <a:r>
            <a:rPr lang="en-US" sz="2700" kern="1200"/>
            <a:t> A set of functions designed to perform a set of tasks.</a:t>
          </a:r>
        </a:p>
      </dsp:txBody>
      <dsp:txXfrm>
        <a:off x="0" y="0"/>
        <a:ext cx="6900512" cy="1384035"/>
      </dsp:txXfrm>
    </dsp:sp>
    <dsp:sp modelId="{72BA63FC-F82E-4CF0-BC08-9997963F1D50}">
      <dsp:nvSpPr>
        <dsp:cNvPr id="0" name=""/>
        <dsp:cNvSpPr/>
      </dsp:nvSpPr>
      <dsp:spPr>
        <a:xfrm>
          <a:off x="0" y="138403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FEA19-1C46-4D01-AE31-7243D294DEF0}">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a:t>Shell:</a:t>
          </a:r>
          <a:r>
            <a:rPr lang="en-US" sz="2700" kern="1200"/>
            <a:t> It acts as an interface between the user and the Kernel.</a:t>
          </a:r>
        </a:p>
      </dsp:txBody>
      <dsp:txXfrm>
        <a:off x="0" y="1384035"/>
        <a:ext cx="6900512" cy="1384035"/>
      </dsp:txXfrm>
    </dsp:sp>
    <dsp:sp modelId="{9225C1C8-3F1E-46BA-BBBC-1404C5DDE5CC}">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0AAEB5-E8E8-440E-B1FE-5E0C3F5F40B3}">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a:t>Kernel:</a:t>
          </a:r>
          <a:r>
            <a:rPr lang="en-US" sz="2700" kern="1200"/>
            <a:t> It is the core component of Linux, it acts as an interface between software and hardware.  </a:t>
          </a:r>
        </a:p>
      </dsp:txBody>
      <dsp:txXfrm>
        <a:off x="0" y="2768070"/>
        <a:ext cx="6900512" cy="1384035"/>
      </dsp:txXfrm>
    </dsp:sp>
    <dsp:sp modelId="{3E211DE7-7EF8-4FED-9B2B-D74E89905219}">
      <dsp:nvSpPr>
        <dsp:cNvPr id="0" name=""/>
        <dsp:cNvSpPr/>
      </dsp:nvSpPr>
      <dsp:spPr>
        <a:xfrm>
          <a:off x="0" y="415210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003E7E-B088-47B7-AC89-B417976082B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a:t>Hardware layer</a:t>
          </a:r>
          <a:r>
            <a:rPr lang="en-US" sz="2700" kern="1200"/>
            <a:t> − Hardware consists of all peripheral devices (RAM/ HDD/ CPU etc).</a:t>
          </a:r>
        </a:p>
      </dsp:txBody>
      <dsp:txXfrm>
        <a:off x="0" y="4152105"/>
        <a:ext cx="6900512" cy="1384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33D4B-B386-4CEF-AD65-37C65C8F6F04}">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20CF82-4308-47FD-A26C-52E8B2114EBE}">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80BCFA-3C28-4CC1-B314-242B42438E2E}">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The root account is like a systems administrator account and allows you full control of the system.</a:t>
          </a:r>
        </a:p>
      </dsp:txBody>
      <dsp:txXfrm>
        <a:off x="1507738" y="707092"/>
        <a:ext cx="9007861" cy="1305401"/>
      </dsp:txXfrm>
    </dsp:sp>
    <dsp:sp modelId="{8507BA9E-DDE6-4170-A957-97DB1F1814DF}">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895ED-3B4C-4ADD-BDE2-F8A9BDFFCDCC}">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67ED8-283C-44A6-973A-1499C04236FC}">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It is represented with #</a:t>
          </a:r>
        </a:p>
      </dsp:txBody>
      <dsp:txXfrm>
        <a:off x="1507738" y="2338844"/>
        <a:ext cx="9007861" cy="13054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DAC82-BEB8-483D-BE44-0D092B50A580}">
      <dsp:nvSpPr>
        <dsp:cNvPr id="0" name=""/>
        <dsp:cNvSpPr/>
      </dsp:nvSpPr>
      <dsp:spPr>
        <a:xfrm>
          <a:off x="0" y="963185"/>
          <a:ext cx="6666833" cy="16584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812292" rIns="517420" bIns="277368" numCol="1" spcCol="1270" anchor="t" anchorCtr="0">
          <a:noAutofit/>
        </a:bodyPr>
        <a:lstStyle/>
        <a:p>
          <a:pPr marL="285750" lvl="1" indent="-285750" algn="l" defTabSz="1733550">
            <a:lnSpc>
              <a:spcPct val="90000"/>
            </a:lnSpc>
            <a:spcBef>
              <a:spcPct val="0"/>
            </a:spcBef>
            <a:spcAft>
              <a:spcPct val="15000"/>
            </a:spcAft>
            <a:buChar char="•"/>
          </a:pPr>
          <a:r>
            <a:rPr lang="en-US" sz="3900" kern="1200"/>
            <a:t>/bin/bash and /bin/sh</a:t>
          </a:r>
        </a:p>
      </dsp:txBody>
      <dsp:txXfrm>
        <a:off x="0" y="963185"/>
        <a:ext cx="6666833" cy="1658475"/>
      </dsp:txXfrm>
    </dsp:sp>
    <dsp:sp modelId="{690673A9-79BB-4D49-9423-11ACFAD77868}">
      <dsp:nvSpPr>
        <dsp:cNvPr id="0" name=""/>
        <dsp:cNvSpPr/>
      </dsp:nvSpPr>
      <dsp:spPr>
        <a:xfrm>
          <a:off x="333341" y="387544"/>
          <a:ext cx="4666783" cy="11512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733550">
            <a:lnSpc>
              <a:spcPct val="90000"/>
            </a:lnSpc>
            <a:spcBef>
              <a:spcPct val="0"/>
            </a:spcBef>
            <a:spcAft>
              <a:spcPct val="35000"/>
            </a:spcAft>
            <a:buNone/>
          </a:pPr>
          <a:r>
            <a:rPr lang="en-US" sz="3900" kern="1200"/>
            <a:t>Interactive Shell</a:t>
          </a:r>
        </a:p>
      </dsp:txBody>
      <dsp:txXfrm>
        <a:off x="389542" y="443745"/>
        <a:ext cx="4554381" cy="1038878"/>
      </dsp:txXfrm>
    </dsp:sp>
    <dsp:sp modelId="{18DA7264-6A07-443F-BDC1-9C3ADD3CE17A}">
      <dsp:nvSpPr>
        <dsp:cNvPr id="0" name=""/>
        <dsp:cNvSpPr/>
      </dsp:nvSpPr>
      <dsp:spPr>
        <a:xfrm>
          <a:off x="0" y="3407900"/>
          <a:ext cx="6666833" cy="165847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812292" rIns="517420" bIns="277368" numCol="1" spcCol="1270" anchor="t" anchorCtr="0">
          <a:noAutofit/>
        </a:bodyPr>
        <a:lstStyle/>
        <a:p>
          <a:pPr marL="285750" lvl="1" indent="-285750" algn="l" defTabSz="1733550">
            <a:lnSpc>
              <a:spcPct val="90000"/>
            </a:lnSpc>
            <a:spcBef>
              <a:spcPct val="0"/>
            </a:spcBef>
            <a:spcAft>
              <a:spcPct val="15000"/>
            </a:spcAft>
            <a:buChar char="•"/>
          </a:pPr>
          <a:r>
            <a:rPr lang="en-US" sz="3900" kern="1200"/>
            <a:t>/sbin/nologin </a:t>
          </a:r>
        </a:p>
      </dsp:txBody>
      <dsp:txXfrm>
        <a:off x="0" y="3407900"/>
        <a:ext cx="6666833" cy="1658475"/>
      </dsp:txXfrm>
    </dsp:sp>
    <dsp:sp modelId="{0913DE8E-56E9-4E75-8FE4-694CF7C3B7BC}">
      <dsp:nvSpPr>
        <dsp:cNvPr id="0" name=""/>
        <dsp:cNvSpPr/>
      </dsp:nvSpPr>
      <dsp:spPr>
        <a:xfrm>
          <a:off x="333341" y="2832259"/>
          <a:ext cx="4666783" cy="11512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733550">
            <a:lnSpc>
              <a:spcPct val="90000"/>
            </a:lnSpc>
            <a:spcBef>
              <a:spcPct val="0"/>
            </a:spcBef>
            <a:spcAft>
              <a:spcPct val="35000"/>
            </a:spcAft>
            <a:buNone/>
          </a:pPr>
          <a:r>
            <a:rPr lang="en-US" sz="3900" kern="1200"/>
            <a:t>Non-interactive shell</a:t>
          </a:r>
        </a:p>
      </dsp:txBody>
      <dsp:txXfrm>
        <a:off x="389542" y="2888460"/>
        <a:ext cx="4554381" cy="10388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3DA83-1D20-4F64-8FAB-5D335C685790}">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a:t>Ubuntu</a:t>
          </a:r>
          <a:endParaRPr lang="en-US" sz="6500" kern="1200"/>
        </a:p>
      </dsp:txBody>
      <dsp:txXfrm>
        <a:off x="0" y="39687"/>
        <a:ext cx="3286125" cy="1971675"/>
      </dsp:txXfrm>
    </dsp:sp>
    <dsp:sp modelId="{A5B75941-F1A4-4957-B3D3-B99DAD2BD69A}">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a:t>Debian</a:t>
          </a:r>
          <a:endParaRPr lang="en-US" sz="6500" kern="1200"/>
        </a:p>
      </dsp:txBody>
      <dsp:txXfrm>
        <a:off x="3614737" y="39687"/>
        <a:ext cx="3286125" cy="1971675"/>
      </dsp:txXfrm>
    </dsp:sp>
    <dsp:sp modelId="{607A96FD-C557-47AA-B264-DE31BB6B5497}">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a:t>CentOS</a:t>
          </a:r>
          <a:endParaRPr lang="en-US" sz="6500" kern="1200"/>
        </a:p>
      </dsp:txBody>
      <dsp:txXfrm>
        <a:off x="7229475" y="39687"/>
        <a:ext cx="3286125" cy="1971675"/>
      </dsp:txXfrm>
    </dsp:sp>
    <dsp:sp modelId="{7213C537-42E8-4C23-9AAA-D8E21CE8F6F2}">
      <dsp:nvSpPr>
        <dsp:cNvPr id="0" name=""/>
        <dsp:cNvSpPr/>
      </dsp:nvSpPr>
      <dsp:spPr>
        <a:xfrm>
          <a:off x="1807368"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a:t>Fedora</a:t>
          </a:r>
          <a:endParaRPr lang="en-US" sz="6500" kern="1200"/>
        </a:p>
      </dsp:txBody>
      <dsp:txXfrm>
        <a:off x="1807368" y="2339975"/>
        <a:ext cx="3286125" cy="1971675"/>
      </dsp:txXfrm>
    </dsp:sp>
    <dsp:sp modelId="{9280F97B-8F40-483C-8AAF-4861ABD3600F}">
      <dsp:nvSpPr>
        <dsp:cNvPr id="0" name=""/>
        <dsp:cNvSpPr/>
      </dsp:nvSpPr>
      <dsp:spPr>
        <a:xfrm>
          <a:off x="5422106"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a:t>RedHat</a:t>
          </a:r>
          <a:endParaRPr lang="en-US" sz="6500" kern="1200"/>
        </a:p>
      </dsp:txBody>
      <dsp:txXfrm>
        <a:off x="5422106" y="2339975"/>
        <a:ext cx="3286125" cy="19716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AED7D-E521-4CE4-A9AE-7DE70BB884E9}">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E23AB-A1B9-4CDE-8BD0-0774A84D66D2}">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mv</a:t>
          </a:r>
        </a:p>
      </dsp:txBody>
      <dsp:txXfrm>
        <a:off x="383617" y="1447754"/>
        <a:ext cx="2847502" cy="1768010"/>
      </dsp:txXfrm>
    </dsp:sp>
    <dsp:sp modelId="{0549628F-39D4-4228-B621-8E742B9BB031}">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337447-A4A5-4851-8707-78E0F8E9009C}">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Example</a:t>
          </a:r>
        </a:p>
      </dsp:txBody>
      <dsp:txXfrm>
        <a:off x="3998355" y="1447754"/>
        <a:ext cx="2847502" cy="1768010"/>
      </dsp:txXfrm>
    </dsp:sp>
    <dsp:sp modelId="{126A2DB1-1704-49E1-9898-39A393377EAD}">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A934C-C929-460A-8DA4-12C577ED0CE1}">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mv apple.txt grapes.txt</a:t>
          </a:r>
        </a:p>
      </dsp:txBody>
      <dsp:txXfrm>
        <a:off x="7613092" y="1447754"/>
        <a:ext cx="2847502" cy="17680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D3A37-316A-49BD-9734-DE4000DBACA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E8490E-0061-486D-BA6B-B7521412C118}">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/etc/passwd</a:t>
          </a:r>
        </a:p>
      </dsp:txBody>
      <dsp:txXfrm>
        <a:off x="0" y="0"/>
        <a:ext cx="10515600" cy="543917"/>
      </dsp:txXfrm>
    </dsp:sp>
    <dsp:sp modelId="{EA7877AA-D0DB-43F9-8FBF-8210CF649585}">
      <dsp:nvSpPr>
        <dsp:cNvPr id="0" name=""/>
        <dsp:cNvSpPr/>
      </dsp:nvSpPr>
      <dsp:spPr>
        <a:xfrm>
          <a:off x="0" y="54391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44C224-3ECA-40F0-9207-5D7115603D5A}">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1. username</a:t>
          </a:r>
        </a:p>
      </dsp:txBody>
      <dsp:txXfrm>
        <a:off x="0" y="543917"/>
        <a:ext cx="10515600" cy="543917"/>
      </dsp:txXfrm>
    </dsp:sp>
    <dsp:sp modelId="{05D20055-A558-4950-A5D9-CB5A7001C357}">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ACAA3-26C3-40FA-AAD6-CDAE19B5EA8D}">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2. password </a:t>
          </a:r>
        </a:p>
      </dsp:txBody>
      <dsp:txXfrm>
        <a:off x="0" y="1087834"/>
        <a:ext cx="10515600" cy="543917"/>
      </dsp:txXfrm>
    </dsp:sp>
    <dsp:sp modelId="{CF0B55F0-E2FD-4E2D-BE21-0EE0B2510BBE}">
      <dsp:nvSpPr>
        <dsp:cNvPr id="0" name=""/>
        <dsp:cNvSpPr/>
      </dsp:nvSpPr>
      <dsp:spPr>
        <a:xfrm>
          <a:off x="0" y="1631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DCAF1F-B5DA-4A3F-9000-11F51176EA5D}">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3. uid</a:t>
          </a:r>
        </a:p>
      </dsp:txBody>
      <dsp:txXfrm>
        <a:off x="0" y="1631751"/>
        <a:ext cx="10515600" cy="543917"/>
      </dsp:txXfrm>
    </dsp:sp>
    <dsp:sp modelId="{524629F8-4AAE-4DE7-A08C-DCF905100CA1}">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8AACB-E417-4F95-B3E1-C4CE4DC6E56E}">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4. gid</a:t>
          </a:r>
        </a:p>
      </dsp:txBody>
      <dsp:txXfrm>
        <a:off x="0" y="2175669"/>
        <a:ext cx="10515600" cy="543917"/>
      </dsp:txXfrm>
    </dsp:sp>
    <dsp:sp modelId="{FB101226-79A7-4DAB-961F-AFAE86F95737}">
      <dsp:nvSpPr>
        <dsp:cNvPr id="0" name=""/>
        <dsp:cNvSpPr/>
      </dsp:nvSpPr>
      <dsp:spPr>
        <a:xfrm>
          <a:off x="0" y="2719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3ADB1-41B4-40EE-B591-B6B340EC30F2}">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5.comment field</a:t>
          </a:r>
        </a:p>
      </dsp:txBody>
      <dsp:txXfrm>
        <a:off x="0" y="2719586"/>
        <a:ext cx="10515600" cy="543917"/>
      </dsp:txXfrm>
    </dsp:sp>
    <dsp:sp modelId="{33EA722F-73CE-44DA-AACA-74AAAA6181FB}">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CA7DE5-9E7E-48C1-9C1B-DD4D6E13D43C}">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6. home directory</a:t>
          </a:r>
        </a:p>
      </dsp:txBody>
      <dsp:txXfrm>
        <a:off x="0" y="3263503"/>
        <a:ext cx="10515600" cy="543917"/>
      </dsp:txXfrm>
    </dsp:sp>
    <dsp:sp modelId="{51EC85D6-4C34-49E8-BCFC-40B6E183FFE9}">
      <dsp:nvSpPr>
        <dsp:cNvPr id="0" name=""/>
        <dsp:cNvSpPr/>
      </dsp:nvSpPr>
      <dsp:spPr>
        <a:xfrm>
          <a:off x="0" y="380742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18E912-D30F-4B86-9583-BD4E21A23B2D}">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7. default shell</a:t>
          </a:r>
        </a:p>
      </dsp:txBody>
      <dsp:txXfrm>
        <a:off x="0" y="3807420"/>
        <a:ext cx="10515600" cy="543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94B5F-8A02-47C2-85B0-ED57AB268C64}">
      <dsp:nvSpPr>
        <dsp:cNvPr id="0" name=""/>
        <dsp:cNvSpPr/>
      </dsp:nvSpPr>
      <dsp:spPr>
        <a:xfrm>
          <a:off x="0" y="2439"/>
          <a:ext cx="6301601" cy="12366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5A24A-2610-4B07-8ECB-6DE0B406C609}">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798902-CF90-4873-ACBC-F1A695FD3DD7}">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grep command is a filter that is used to the global search for regular expressions.</a:t>
          </a:r>
        </a:p>
      </dsp:txBody>
      <dsp:txXfrm>
        <a:off x="1428292" y="2439"/>
        <a:ext cx="4873308" cy="1236616"/>
      </dsp:txXfrm>
    </dsp:sp>
    <dsp:sp modelId="{7F942E05-AC8D-4D5B-B7A2-7900BBDADBCB}">
      <dsp:nvSpPr>
        <dsp:cNvPr id="0" name=""/>
        <dsp:cNvSpPr/>
      </dsp:nvSpPr>
      <dsp:spPr>
        <a:xfrm>
          <a:off x="0" y="1548210"/>
          <a:ext cx="6301601" cy="12366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A850A-0EF5-4E6B-AC73-E7A1B94C4025}">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03B150-0E63-4CE4-A4C2-2A0027283D45}">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Syntax: $ grep [options] pattern [files]</a:t>
          </a:r>
        </a:p>
      </dsp:txBody>
      <dsp:txXfrm>
        <a:off x="1428292" y="1548210"/>
        <a:ext cx="4873308" cy="1236616"/>
      </dsp:txXfrm>
    </dsp:sp>
    <dsp:sp modelId="{51F98DA9-8138-4661-9D5E-82AAD0B32812}">
      <dsp:nvSpPr>
        <dsp:cNvPr id="0" name=""/>
        <dsp:cNvSpPr/>
      </dsp:nvSpPr>
      <dsp:spPr>
        <a:xfrm>
          <a:off x="0" y="3093981"/>
          <a:ext cx="6301601" cy="12366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858493-6AFD-4B07-84F8-1180AFF336E8}">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FB26E4-7D3C-471D-97D2-D989B559E607}">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Examnple: $ grep –c ‘apple’ fruits.txt</a:t>
          </a:r>
        </a:p>
      </dsp:txBody>
      <dsp:txXfrm>
        <a:off x="1428292" y="3093981"/>
        <a:ext cx="4873308" cy="1236616"/>
      </dsp:txXfrm>
    </dsp:sp>
    <dsp:sp modelId="{E5AE46D4-6BAB-4751-90E1-3CACD50A02D0}">
      <dsp:nvSpPr>
        <dsp:cNvPr id="0" name=""/>
        <dsp:cNvSpPr/>
      </dsp:nvSpPr>
      <dsp:spPr>
        <a:xfrm>
          <a:off x="0" y="4639752"/>
          <a:ext cx="6301601" cy="123661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850DA-90F6-4F1B-9836-D240C9D87D37}">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7E14D4-220B-4C1B-9CCE-323E96178BDD}">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-c </a:t>
          </a:r>
          <a:r>
            <a:rPr lang="en-US" sz="2200" kern="1200">
              <a:sym typeface="Wingdings" panose="05000000000000000000" pitchFamily="2" charset="2"/>
            </a:rPr>
            <a:t></a:t>
          </a:r>
          <a:r>
            <a:rPr lang="en-US" sz="2200" kern="1200"/>
            <a:t> displays the count of the matching patterns.</a:t>
          </a:r>
        </a:p>
      </dsp:txBody>
      <dsp:txXfrm>
        <a:off x="1428292" y="4639752"/>
        <a:ext cx="4873308" cy="12366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hyperlink" Target="https://www.geeksforgeeks.org/how-to-install-kde-plasma-desktop-on-linux-mint/" TargetMode="External"/><Relationship Id="rId2" Type="http://schemas.openxmlformats.org/officeDocument/2006/relationships/hyperlink" Target="https://www.geeksforgeeks.org/gui-full-form/#:~:text=GUI%20stands%20for%20Graphical%20User,a%20user%20wants%20to%20visualize." TargetMode="External"/><Relationship Id="rId1" Type="http://schemas.openxmlformats.org/officeDocument/2006/relationships/slideLayout" Target="../slideLayouts/slideLayout5.xml"/><Relationship Id="rId4" Type="http://schemas.openxmlformats.org/officeDocument/2006/relationships/hyperlink" Target="https://www.geeksforgeeks.org/how-to-install-gnome-3-16-on-linux-mint/#:~:text=For%20many%20top%2Dtier%20Linux,normal%2C%20advanced%20users%20like%20it." TargetMode="Externa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0.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utoradiogramm auf weißem Papier">
            <a:extLst>
              <a:ext uri="{FF2B5EF4-FFF2-40B4-BE49-F238E27FC236}">
                <a16:creationId xmlns:a16="http://schemas.microsoft.com/office/drawing/2014/main" id="{05905AF7-376A-4BDC-70F3-7EDCA5B9C746}"/>
              </a:ext>
            </a:extLst>
          </p:cNvPr>
          <p:cNvPicPr>
            <a:picLocks noChangeAspect="1"/>
          </p:cNvPicPr>
          <p:nvPr/>
        </p:nvPicPr>
        <p:blipFill rotWithShape="1">
          <a:blip r:embed="rId2"/>
          <a:srcRect b="25000"/>
          <a:stretch/>
        </p:blipFill>
        <p:spPr>
          <a:xfrm>
            <a:off x="20" y="10"/>
            <a:ext cx="12188930" cy="6857990"/>
          </a:xfrm>
          <a:prstGeom prst="rect">
            <a:avLst/>
          </a:prstGeom>
        </p:spPr>
      </p:pic>
      <p:sp>
        <p:nvSpPr>
          <p:cNvPr id="28"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655438" y="838201"/>
            <a:ext cx="7098161" cy="4549051"/>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D246C35B-48BF-6DBA-8195-153D718B7A40}"/>
              </a:ext>
            </a:extLst>
          </p:cNvPr>
          <p:cNvSpPr>
            <a:spLocks noGrp="1"/>
          </p:cNvSpPr>
          <p:nvPr>
            <p:ph type="ctrTitle"/>
          </p:nvPr>
        </p:nvSpPr>
        <p:spPr>
          <a:xfrm>
            <a:off x="3430248" y="1505519"/>
            <a:ext cx="5541054" cy="1655378"/>
          </a:xfrm>
        </p:spPr>
        <p:txBody>
          <a:bodyPr vert="horz" lIns="91440" tIns="45720" rIns="91440" bIns="45720" rtlCol="0" anchor="ctr">
            <a:normAutofit/>
          </a:bodyPr>
          <a:lstStyle/>
          <a:p>
            <a:r>
              <a:rPr lang="en-US" b="1" dirty="0">
                <a:solidFill>
                  <a:schemeClr val="bg1"/>
                </a:solidFill>
                <a:highlight>
                  <a:srgbClr val="FF0000"/>
                </a:highlight>
                <a:cs typeface="Calibri Light"/>
              </a:rPr>
              <a:t>Linux</a:t>
            </a:r>
          </a:p>
        </p:txBody>
      </p:sp>
      <p:sp>
        <p:nvSpPr>
          <p:cNvPr id="3" name="Subtitle 2">
            <a:extLst>
              <a:ext uri="{FF2B5EF4-FFF2-40B4-BE49-F238E27FC236}">
                <a16:creationId xmlns:a16="http://schemas.microsoft.com/office/drawing/2014/main" id="{02ABD1C2-D4E7-0C51-38A0-C9DE44880275}"/>
              </a:ext>
            </a:extLst>
          </p:cNvPr>
          <p:cNvSpPr>
            <a:spLocks noGrp="1"/>
          </p:cNvSpPr>
          <p:nvPr>
            <p:ph type="subTitle" idx="1"/>
          </p:nvPr>
        </p:nvSpPr>
        <p:spPr>
          <a:xfrm>
            <a:off x="3985194" y="3115835"/>
            <a:ext cx="4431162" cy="1337967"/>
          </a:xfrm>
        </p:spPr>
        <p:txBody>
          <a:bodyPr vert="horz" lIns="91440" tIns="45720" rIns="91440" bIns="45720" rtlCol="0" anchor="t">
            <a:noAutofit/>
          </a:bodyPr>
          <a:lstStyle/>
          <a:p>
            <a:r>
              <a:rPr lang="en-US" sz="2000" dirty="0">
                <a:cs typeface="Calibri"/>
              </a:rPr>
              <a:t>Prepared by</a:t>
            </a:r>
          </a:p>
          <a:p>
            <a:r>
              <a:rPr lang="en-US" sz="2000" dirty="0">
                <a:cs typeface="Calibri"/>
              </a:rPr>
              <a:t>Mr. Pushpendra Kumar </a:t>
            </a:r>
            <a:r>
              <a:rPr lang="en-US" sz="2000" err="1">
                <a:cs typeface="Calibri"/>
              </a:rPr>
              <a:t>Pateriya</a:t>
            </a:r>
            <a:endParaRPr lang="en-US" sz="2000" dirty="0" err="1">
              <a:cs typeface="Calibri"/>
            </a:endParaRPr>
          </a:p>
          <a:p>
            <a:r>
              <a:rPr lang="en-US" sz="2000" dirty="0">
                <a:cs typeface="Calibri"/>
              </a:rPr>
              <a:t>Mr. Manpreet Singh</a:t>
            </a:r>
            <a:endParaRPr lang="en-US"/>
          </a:p>
          <a:p>
            <a:r>
              <a:rPr lang="en-US" sz="2000" dirty="0">
                <a:cs typeface="Calibri"/>
              </a:rPr>
              <a:t>System Programming Domain</a:t>
            </a:r>
          </a:p>
          <a:p>
            <a:r>
              <a:rPr lang="en-US" sz="2000" dirty="0">
                <a:cs typeface="Calibri"/>
              </a:rPr>
              <a:t>Lovely Professional University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7E996-AEE1-8F40-873C-40CF43F69A36}"/>
              </a:ext>
            </a:extLst>
          </p:cNvPr>
          <p:cNvSpPr>
            <a:spLocks noGrp="1"/>
          </p:cNvSpPr>
          <p:nvPr>
            <p:ph type="title"/>
          </p:nvPr>
        </p:nvSpPr>
        <p:spPr>
          <a:xfrm>
            <a:off x="4654296" y="329184"/>
            <a:ext cx="6894576" cy="1783080"/>
          </a:xfrm>
        </p:spPr>
        <p:txBody>
          <a:bodyPr anchor="b">
            <a:normAutofit/>
          </a:bodyPr>
          <a:lstStyle/>
          <a:p>
            <a:r>
              <a:rPr lang="en-US" sz="3800" b="1" i="0">
                <a:latin typeface="Söhne"/>
                <a:ea typeface="Söhne"/>
                <a:cs typeface="Söhne"/>
              </a:rPr>
              <a:t>Can you restrict certain users from using the 'su' command? If so, how?</a:t>
            </a:r>
            <a:endParaRPr lang="en-US" sz="3800"/>
          </a:p>
        </p:txBody>
      </p:sp>
      <p:pic>
        <p:nvPicPr>
          <p:cNvPr id="5" name="Picture 4" descr="Pen placed on top of a signature line">
            <a:extLst>
              <a:ext uri="{FF2B5EF4-FFF2-40B4-BE49-F238E27FC236}">
                <a16:creationId xmlns:a16="http://schemas.microsoft.com/office/drawing/2014/main" id="{FE54BDE7-EE94-0FFC-BBE8-B24DDCDB1977}"/>
              </a:ext>
            </a:extLst>
          </p:cNvPr>
          <p:cNvPicPr>
            <a:picLocks noChangeAspect="1"/>
          </p:cNvPicPr>
          <p:nvPr/>
        </p:nvPicPr>
        <p:blipFill rotWithShape="1">
          <a:blip r:embed="rId2"/>
          <a:srcRect l="56290" r="4323"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6A543-1267-7AEE-E10F-A4E76B2DED25}"/>
              </a:ext>
            </a:extLst>
          </p:cNvPr>
          <p:cNvSpPr>
            <a:spLocks noGrp="1"/>
          </p:cNvSpPr>
          <p:nvPr>
            <p:ph idx="1"/>
          </p:nvPr>
        </p:nvSpPr>
        <p:spPr>
          <a:xfrm>
            <a:off x="4654296" y="2706624"/>
            <a:ext cx="6894576" cy="3483864"/>
          </a:xfrm>
        </p:spPr>
        <p:txBody>
          <a:bodyPr vert="horz" lIns="91440" tIns="45720" rIns="91440" bIns="45720" rtlCol="0" anchor="t">
            <a:normAutofit/>
          </a:bodyPr>
          <a:lstStyle/>
          <a:p>
            <a:pPr marL="0" indent="0">
              <a:buNone/>
            </a:pPr>
            <a:r>
              <a:rPr lang="en-US" sz="2200" b="0" i="0">
                <a:latin typeface="Söhne"/>
                <a:ea typeface="Söhne"/>
                <a:cs typeface="Söhne"/>
              </a:rPr>
              <a:t>Yes, you can restrict certain users from using the '</a:t>
            </a:r>
            <a:r>
              <a:rPr lang="en-US" sz="2200" b="0" i="0" err="1">
                <a:latin typeface="Söhne"/>
                <a:ea typeface="Söhne"/>
                <a:cs typeface="Söhne"/>
              </a:rPr>
              <a:t>su</a:t>
            </a:r>
            <a:r>
              <a:rPr lang="en-US" sz="2200" b="0" i="0">
                <a:latin typeface="Söhne"/>
                <a:ea typeface="Söhne"/>
                <a:cs typeface="Söhne"/>
              </a:rPr>
              <a:t>' command by modifying the file permissions for the '</a:t>
            </a:r>
            <a:r>
              <a:rPr lang="en-US" sz="2200" b="0" i="0" err="1">
                <a:latin typeface="Söhne"/>
                <a:ea typeface="Söhne"/>
                <a:cs typeface="Söhne"/>
              </a:rPr>
              <a:t>su</a:t>
            </a:r>
            <a:r>
              <a:rPr lang="en-US" sz="2200" b="0" i="0">
                <a:latin typeface="Söhne"/>
                <a:ea typeface="Söhne"/>
                <a:cs typeface="Söhne"/>
              </a:rPr>
              <a:t>' executable or by managing user privileges using the '/</a:t>
            </a:r>
            <a:r>
              <a:rPr lang="en-US" sz="2200" b="0" i="0" err="1">
                <a:latin typeface="Söhne"/>
                <a:ea typeface="Söhne"/>
                <a:cs typeface="Söhne"/>
              </a:rPr>
              <a:t>etc</a:t>
            </a:r>
            <a:r>
              <a:rPr lang="en-US" sz="2200" b="0" i="0">
                <a:latin typeface="Söhne"/>
                <a:ea typeface="Söhne"/>
                <a:cs typeface="Söhne"/>
              </a:rPr>
              <a:t>/</a:t>
            </a:r>
            <a:r>
              <a:rPr lang="en-US" sz="2200" b="0" i="0" err="1">
                <a:latin typeface="Söhne"/>
                <a:ea typeface="Söhne"/>
                <a:cs typeface="Söhne"/>
              </a:rPr>
              <a:t>sudoers</a:t>
            </a:r>
            <a:r>
              <a:rPr lang="en-US" sz="2200" b="0" i="0">
                <a:latin typeface="Söhne"/>
                <a:ea typeface="Söhne"/>
                <a:cs typeface="Söhne"/>
              </a:rPr>
              <a:t>' file.</a:t>
            </a:r>
            <a:endParaRPr lang="en-US" sz="2200"/>
          </a:p>
          <a:p>
            <a:pPr marL="514350" indent="-514350">
              <a:buAutoNum type="arabicPeriod"/>
            </a:pPr>
            <a:r>
              <a:rPr lang="en-US" sz="2200">
                <a:latin typeface="Söhne"/>
              </a:rPr>
              <a:t>Modify file permissions for '</a:t>
            </a:r>
            <a:r>
              <a:rPr lang="en-US" sz="2200" err="1">
                <a:latin typeface="Söhne"/>
              </a:rPr>
              <a:t>su</a:t>
            </a:r>
            <a:r>
              <a:rPr lang="en-US" sz="2200">
                <a:latin typeface="Söhne"/>
              </a:rPr>
              <a:t>': </a:t>
            </a:r>
          </a:p>
          <a:p>
            <a:pPr marL="971550" lvl="1" indent="-514350">
              <a:buFont typeface="Courier New" panose="020B0604020202020204" pitchFamily="34" charset="0"/>
              <a:buChar char="o"/>
            </a:pPr>
            <a:r>
              <a:rPr lang="en-US" sz="1800" err="1">
                <a:latin typeface="Söhne"/>
              </a:rPr>
              <a:t>sudo</a:t>
            </a:r>
            <a:r>
              <a:rPr lang="en-US" sz="1800">
                <a:latin typeface="Söhne"/>
              </a:rPr>
              <a:t> </a:t>
            </a:r>
            <a:r>
              <a:rPr lang="en-US" sz="1800" err="1">
                <a:latin typeface="Söhne"/>
              </a:rPr>
              <a:t>chmod</a:t>
            </a:r>
            <a:r>
              <a:rPr lang="en-US" sz="1800">
                <a:latin typeface="Söhne"/>
              </a:rPr>
              <a:t> o-x /bin/</a:t>
            </a:r>
            <a:r>
              <a:rPr lang="en-US" sz="1800" err="1">
                <a:latin typeface="Söhne"/>
              </a:rPr>
              <a:t>su</a:t>
            </a:r>
            <a:r>
              <a:rPr lang="en-US" sz="1800">
                <a:latin typeface="Söhne"/>
              </a:rPr>
              <a:t> </a:t>
            </a:r>
            <a:endParaRPr lang="en-US" sz="1800">
              <a:cs typeface="Calibri" panose="020F0502020204030204"/>
            </a:endParaRPr>
          </a:p>
          <a:p>
            <a:pPr marL="514350" indent="-514350">
              <a:buAutoNum type="arabicPeriod"/>
            </a:pPr>
            <a:r>
              <a:rPr lang="en-US" sz="2200">
                <a:latin typeface="Söhne"/>
              </a:rPr>
              <a:t>Manage user privileges using </a:t>
            </a:r>
            <a:r>
              <a:rPr lang="en-US" sz="2200" err="1">
                <a:latin typeface="Söhne"/>
              </a:rPr>
              <a:t>sudoers</a:t>
            </a:r>
            <a:r>
              <a:rPr lang="en-US" sz="2200">
                <a:latin typeface="Söhne"/>
              </a:rPr>
              <a:t> file: </a:t>
            </a:r>
          </a:p>
          <a:p>
            <a:pPr lvl="1">
              <a:buFont typeface="Courier New" panose="020B0604020202020204" pitchFamily="34" charset="0"/>
              <a:buChar char="o"/>
            </a:pPr>
            <a:r>
              <a:rPr lang="en-US" sz="2200" err="1">
                <a:latin typeface="Söhne"/>
              </a:rPr>
              <a:t>sudo</a:t>
            </a:r>
            <a:r>
              <a:rPr lang="en-US" sz="2200">
                <a:latin typeface="Söhne"/>
              </a:rPr>
              <a:t> </a:t>
            </a:r>
            <a:r>
              <a:rPr lang="en-US" sz="2200" err="1">
                <a:latin typeface="Söhne"/>
              </a:rPr>
              <a:t>visudo</a:t>
            </a:r>
            <a:r>
              <a:rPr lang="en-US" sz="2200">
                <a:latin typeface="Söhne"/>
              </a:rPr>
              <a:t> </a:t>
            </a:r>
          </a:p>
          <a:p>
            <a:pPr lvl="1">
              <a:buFont typeface="Courier New" panose="020B0604020202020204" pitchFamily="34" charset="0"/>
              <a:buChar char="o"/>
            </a:pPr>
            <a:r>
              <a:rPr lang="en-US" sz="2200" err="1">
                <a:latin typeface="Söhne"/>
              </a:rPr>
              <a:t>restricteduser</a:t>
            </a:r>
            <a:r>
              <a:rPr lang="en-US" sz="2200">
                <a:latin typeface="Söhne"/>
              </a:rPr>
              <a:t> ALL = /bin/</a:t>
            </a:r>
            <a:r>
              <a:rPr lang="en-US" sz="2200" err="1">
                <a:latin typeface="Söhne"/>
              </a:rPr>
              <a:t>su</a:t>
            </a:r>
            <a:r>
              <a:rPr lang="en-US" sz="2200">
                <a:latin typeface="Söhne"/>
              </a:rPr>
              <a:t>, !/bin/</a:t>
            </a:r>
            <a:r>
              <a:rPr lang="en-US" sz="2200" err="1">
                <a:latin typeface="Söhne"/>
              </a:rPr>
              <a:t>su</a:t>
            </a:r>
            <a:r>
              <a:rPr lang="en-US" sz="2200">
                <a:latin typeface="Söhne"/>
              </a:rPr>
              <a:t> </a:t>
            </a:r>
          </a:p>
        </p:txBody>
      </p:sp>
    </p:spTree>
    <p:extLst>
      <p:ext uri="{BB962C8B-B14F-4D97-AF65-F5344CB8AC3E}">
        <p14:creationId xmlns:p14="http://schemas.microsoft.com/office/powerpoint/2010/main" val="44606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4F5A8-BB22-7521-A183-9C016E5C64B7}"/>
              </a:ext>
            </a:extLst>
          </p:cNvPr>
          <p:cNvSpPr>
            <a:spLocks noGrp="1"/>
          </p:cNvSpPr>
          <p:nvPr>
            <p:ph type="title"/>
          </p:nvPr>
        </p:nvSpPr>
        <p:spPr>
          <a:xfrm>
            <a:off x="352533" y="569784"/>
            <a:ext cx="5360640" cy="1956841"/>
          </a:xfrm>
        </p:spPr>
        <p:txBody>
          <a:bodyPr anchor="b">
            <a:normAutofit/>
          </a:bodyPr>
          <a:lstStyle/>
          <a:p>
            <a:r>
              <a:rPr lang="en-US" sz="3400" b="1" i="0">
                <a:latin typeface="Söhne"/>
                <a:ea typeface="Söhne"/>
                <a:cs typeface="Söhne"/>
              </a:rPr>
              <a:t>How can you exit from the 'su' session and return to the original user's environment?</a:t>
            </a:r>
            <a:endParaRPr lang="en-US" sz="3400"/>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8AC82A-1BD6-5B13-AACA-4F3F29CBD61B}"/>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b="0" i="0">
                <a:latin typeface="Söhne"/>
                <a:ea typeface="Söhne"/>
                <a:cs typeface="Söhne"/>
              </a:rPr>
              <a:t>To exit from an 'su' session and return to the original user's environment in Linux, you can use the 'exit' command or press 'Ctrl + D</a:t>
            </a:r>
            <a:r>
              <a:rPr lang="en-US" sz="2200">
                <a:latin typeface="Söhne"/>
                <a:ea typeface="Söhne"/>
                <a:cs typeface="Söhne"/>
              </a:rPr>
              <a:t>'.</a:t>
            </a:r>
            <a:endParaRPr lang="en-US" sz="2200">
              <a:cs typeface="Calibri" panose="020F0502020204030204"/>
            </a:endParaRPr>
          </a:p>
        </p:txBody>
      </p:sp>
      <p:pic>
        <p:nvPicPr>
          <p:cNvPr id="14" name="Picture 13" descr="Padlock on computer motherboard">
            <a:extLst>
              <a:ext uri="{FF2B5EF4-FFF2-40B4-BE49-F238E27FC236}">
                <a16:creationId xmlns:a16="http://schemas.microsoft.com/office/drawing/2014/main" id="{23CF5E28-576F-8FED-2AA6-5EFC4B7EB357}"/>
              </a:ext>
            </a:extLst>
          </p:cNvPr>
          <p:cNvPicPr>
            <a:picLocks noChangeAspect="1"/>
          </p:cNvPicPr>
          <p:nvPr/>
        </p:nvPicPr>
        <p:blipFill rotWithShape="1">
          <a:blip r:embed="rId2"/>
          <a:srcRect l="2468" r="3057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2382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304CB-BAFE-F5F1-BBB5-B6F7FCF7CF61}"/>
              </a:ext>
            </a:extLst>
          </p:cNvPr>
          <p:cNvSpPr>
            <a:spLocks noGrp="1"/>
          </p:cNvSpPr>
          <p:nvPr>
            <p:ph type="title"/>
          </p:nvPr>
        </p:nvSpPr>
        <p:spPr>
          <a:xfrm>
            <a:off x="5297762" y="472958"/>
            <a:ext cx="6251110" cy="1783080"/>
          </a:xfrm>
        </p:spPr>
        <p:txBody>
          <a:bodyPr anchor="b">
            <a:normAutofit/>
          </a:bodyPr>
          <a:lstStyle/>
          <a:p>
            <a:r>
              <a:rPr lang="en-US" sz="5000" b="1" i="0">
                <a:latin typeface="Söhne"/>
                <a:ea typeface="Söhne"/>
                <a:cs typeface="Söhne"/>
              </a:rPr>
              <a:t>What does the 'head' command do in Linux?</a:t>
            </a:r>
            <a:endParaRPr lang="en-US" sz="5000"/>
          </a:p>
        </p:txBody>
      </p:sp>
      <p:pic>
        <p:nvPicPr>
          <p:cNvPr id="14" name="Picture 13" descr="Exclamation mark on a yellow background">
            <a:extLst>
              <a:ext uri="{FF2B5EF4-FFF2-40B4-BE49-F238E27FC236}">
                <a16:creationId xmlns:a16="http://schemas.microsoft.com/office/drawing/2014/main" id="{F0719343-1F9A-0F1B-53BB-D86080B8E418}"/>
              </a:ext>
            </a:extLst>
          </p:cNvPr>
          <p:cNvPicPr>
            <a:picLocks noChangeAspect="1"/>
          </p:cNvPicPr>
          <p:nvPr/>
        </p:nvPicPr>
        <p:blipFill rotWithShape="1">
          <a:blip r:embed="rId2"/>
          <a:srcRect l="31068" r="18000"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0D44B1-47D8-3729-C5CF-F8325204C28A}"/>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200" b="0" i="0">
                <a:latin typeface="Söhne"/>
                <a:ea typeface="Söhne"/>
                <a:cs typeface="Söhne"/>
              </a:rPr>
              <a:t>The 'head' command in Linux is used to display the beginning or the first few lines of a text file or input received from another command.</a:t>
            </a:r>
            <a:r>
              <a:rPr lang="en-US" sz="2200">
                <a:latin typeface="Söhne"/>
                <a:ea typeface="Söhne"/>
                <a:cs typeface="Söhne"/>
              </a:rPr>
              <a:t> </a:t>
            </a:r>
            <a:endParaRPr lang="en-US" sz="2200">
              <a:latin typeface="Calibri" panose="020F0502020204030204"/>
              <a:ea typeface="Söhne"/>
              <a:cs typeface="Calibri" panose="020F0502020204030204"/>
            </a:endParaRPr>
          </a:p>
          <a:p>
            <a:r>
              <a:rPr lang="en-US" sz="2200" b="0" i="0">
                <a:latin typeface="Söhne"/>
                <a:ea typeface="Söhne"/>
                <a:cs typeface="Söhne"/>
              </a:rPr>
              <a:t>By default, it shows the first 10 lines of a file, but this behavior can be altered using command options.</a:t>
            </a:r>
            <a:r>
              <a:rPr lang="en-US" sz="2200">
                <a:latin typeface="Söhne"/>
                <a:ea typeface="Söhne"/>
                <a:cs typeface="Söhne"/>
              </a:rPr>
              <a:t> </a:t>
            </a:r>
            <a:endParaRPr lang="en-US" sz="2200">
              <a:latin typeface="Calibri" panose="020F0502020204030204"/>
              <a:ea typeface="Söhne"/>
              <a:cs typeface="Calibri"/>
            </a:endParaRPr>
          </a:p>
          <a:p>
            <a:r>
              <a:rPr lang="en-US" sz="2200" b="0" i="0">
                <a:latin typeface="Söhne"/>
                <a:ea typeface="Söhne"/>
                <a:cs typeface="Söhne"/>
              </a:rPr>
              <a:t>'head' is particularly useful when you need to quickly preview the content at the beginning of a file without displaying the entire file content.</a:t>
            </a:r>
            <a:endParaRPr lang="en-US" sz="2200">
              <a:cs typeface="Calibri"/>
            </a:endParaRPr>
          </a:p>
        </p:txBody>
      </p:sp>
    </p:spTree>
    <p:extLst>
      <p:ext uri="{BB962C8B-B14F-4D97-AF65-F5344CB8AC3E}">
        <p14:creationId xmlns:p14="http://schemas.microsoft.com/office/powerpoint/2010/main" val="112148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1633C-C8FE-9111-26DD-72F3A0D5062A}"/>
              </a:ext>
            </a:extLst>
          </p:cNvPr>
          <p:cNvSpPr>
            <a:spLocks noGrp="1"/>
          </p:cNvSpPr>
          <p:nvPr>
            <p:ph type="title"/>
          </p:nvPr>
        </p:nvSpPr>
        <p:spPr>
          <a:xfrm>
            <a:off x="5297762" y="329184"/>
            <a:ext cx="6251110" cy="1783080"/>
          </a:xfrm>
        </p:spPr>
        <p:txBody>
          <a:bodyPr anchor="b">
            <a:normAutofit/>
          </a:bodyPr>
          <a:lstStyle/>
          <a:p>
            <a:r>
              <a:rPr lang="en-US" sz="3800" b="1" i="0">
                <a:latin typeface="Söhne"/>
                <a:ea typeface="Söhne"/>
                <a:cs typeface="Söhne"/>
              </a:rPr>
              <a:t>What happens if you use the '-n' option with 'head'? Provide an example.</a:t>
            </a:r>
            <a:endParaRPr lang="en-US" sz="3800"/>
          </a:p>
        </p:txBody>
      </p:sp>
      <p:pic>
        <p:nvPicPr>
          <p:cNvPr id="5" name="Picture 4" descr="Exclamation mark on a yellow background">
            <a:extLst>
              <a:ext uri="{FF2B5EF4-FFF2-40B4-BE49-F238E27FC236}">
                <a16:creationId xmlns:a16="http://schemas.microsoft.com/office/drawing/2014/main" id="{531B48E2-93DA-348E-3622-CEB2B78268B9}"/>
              </a:ext>
            </a:extLst>
          </p:cNvPr>
          <p:cNvPicPr>
            <a:picLocks noChangeAspect="1"/>
          </p:cNvPicPr>
          <p:nvPr/>
        </p:nvPicPr>
        <p:blipFill rotWithShape="1">
          <a:blip r:embed="rId2"/>
          <a:srcRect l="31068" r="18000"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77C555-A603-B34F-5ED0-AADEDE876EA6}"/>
              </a:ext>
            </a:extLst>
          </p:cNvPr>
          <p:cNvSpPr>
            <a:spLocks noGrp="1"/>
          </p:cNvSpPr>
          <p:nvPr>
            <p:ph idx="1"/>
          </p:nvPr>
        </p:nvSpPr>
        <p:spPr>
          <a:xfrm>
            <a:off x="5297762" y="2706624"/>
            <a:ext cx="6251110" cy="3483864"/>
          </a:xfrm>
        </p:spPr>
        <p:txBody>
          <a:bodyPr>
            <a:normAutofit/>
          </a:bodyPr>
          <a:lstStyle/>
          <a:p>
            <a:r>
              <a:rPr lang="en-US" sz="2200" b="0" i="0">
                <a:latin typeface="Söhne"/>
                <a:ea typeface="Söhne"/>
                <a:cs typeface="Söhne"/>
              </a:rPr>
              <a:t>The '-n' option with the 'head' command in Linux allows you to specify the number of lines to display from the beginning of a file or input. It modifies the default behavior of displaying the first 10 lines.</a:t>
            </a:r>
            <a:endParaRPr lang="en-US" sz="2200"/>
          </a:p>
        </p:txBody>
      </p:sp>
    </p:spTree>
    <p:extLst>
      <p:ext uri="{BB962C8B-B14F-4D97-AF65-F5344CB8AC3E}">
        <p14:creationId xmlns:p14="http://schemas.microsoft.com/office/powerpoint/2010/main" val="115745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35803-B6C9-D04D-919E-E77140E3A063}"/>
              </a:ext>
            </a:extLst>
          </p:cNvPr>
          <p:cNvSpPr>
            <a:spLocks noGrp="1"/>
          </p:cNvSpPr>
          <p:nvPr>
            <p:ph type="title"/>
          </p:nvPr>
        </p:nvSpPr>
        <p:spPr>
          <a:xfrm>
            <a:off x="4654296" y="329184"/>
            <a:ext cx="6894576" cy="1783080"/>
          </a:xfrm>
        </p:spPr>
        <p:txBody>
          <a:bodyPr anchor="b">
            <a:normAutofit/>
          </a:bodyPr>
          <a:lstStyle/>
          <a:p>
            <a:r>
              <a:rPr lang="en-US" sz="3800" b="1" i="0">
                <a:latin typeface="Söhne"/>
                <a:ea typeface="Söhne"/>
                <a:cs typeface="Söhne"/>
              </a:rPr>
              <a:t>What is the primary function of the 'tail' command in Linux?</a:t>
            </a:r>
            <a:endParaRPr lang="en-US" sz="3800"/>
          </a:p>
        </p:txBody>
      </p:sp>
      <p:pic>
        <p:nvPicPr>
          <p:cNvPr id="5" name="Picture 4" descr="Computer script on a screen">
            <a:extLst>
              <a:ext uri="{FF2B5EF4-FFF2-40B4-BE49-F238E27FC236}">
                <a16:creationId xmlns:a16="http://schemas.microsoft.com/office/drawing/2014/main" id="{E94C8637-7FC1-A6B3-94E2-191BF483B765}"/>
              </a:ext>
            </a:extLst>
          </p:cNvPr>
          <p:cNvPicPr>
            <a:picLocks noChangeAspect="1"/>
          </p:cNvPicPr>
          <p:nvPr/>
        </p:nvPicPr>
        <p:blipFill rotWithShape="1">
          <a:blip r:embed="rId2"/>
          <a:srcRect l="11817" r="48797"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7FE99-A404-18D3-2CF6-A58F33504E37}"/>
              </a:ext>
            </a:extLst>
          </p:cNvPr>
          <p:cNvSpPr>
            <a:spLocks noGrp="1"/>
          </p:cNvSpPr>
          <p:nvPr>
            <p:ph idx="1"/>
          </p:nvPr>
        </p:nvSpPr>
        <p:spPr>
          <a:xfrm>
            <a:off x="4654296" y="2706624"/>
            <a:ext cx="6894576" cy="3483864"/>
          </a:xfrm>
        </p:spPr>
        <p:txBody>
          <a:bodyPr vert="horz" lIns="91440" tIns="45720" rIns="91440" bIns="45720" rtlCol="0" anchor="t">
            <a:normAutofit/>
          </a:bodyPr>
          <a:lstStyle/>
          <a:p>
            <a:r>
              <a:rPr lang="en-US" sz="2200" b="0" i="0">
                <a:latin typeface="Söhne"/>
                <a:ea typeface="Söhne"/>
                <a:cs typeface="Söhne"/>
              </a:rPr>
              <a:t>The primary function of the 'tail' command in Linux is to display the end or the last few lines of a text file or input received from another command. </a:t>
            </a:r>
            <a:endParaRPr lang="en-US" sz="2200">
              <a:latin typeface="Calibri" panose="020F0502020204030204"/>
              <a:ea typeface="Söhne"/>
              <a:cs typeface="Calibri" panose="020F0502020204030204"/>
            </a:endParaRPr>
          </a:p>
          <a:p>
            <a:r>
              <a:rPr lang="en-US" sz="2200" b="0" i="0">
                <a:latin typeface="Söhne"/>
                <a:ea typeface="Söhne"/>
                <a:cs typeface="Söhne"/>
              </a:rPr>
              <a:t>By default, it shows the last 10 lines of a file, but similar to 'head', this behavior can be modified using command options. </a:t>
            </a:r>
            <a:endParaRPr lang="en-US" sz="2200">
              <a:latin typeface="Calibri" panose="020F0502020204030204"/>
              <a:ea typeface="Söhne"/>
              <a:cs typeface="Calibri"/>
            </a:endParaRPr>
          </a:p>
          <a:p>
            <a:r>
              <a:rPr lang="en-US" sz="2200" b="0" i="0">
                <a:latin typeface="Söhne"/>
                <a:ea typeface="Söhne"/>
                <a:cs typeface="Söhne"/>
              </a:rPr>
              <a:t>'tail' is particularly useful when you need to check the most recent entries in log files, monitor changes in real-time, or quickly view the end portion of a file without displaying the entire content.</a:t>
            </a:r>
            <a:endParaRPr lang="en-US" sz="2200">
              <a:cs typeface="Calibri"/>
            </a:endParaRPr>
          </a:p>
        </p:txBody>
      </p:sp>
    </p:spTree>
    <p:extLst>
      <p:ext uri="{BB962C8B-B14F-4D97-AF65-F5344CB8AC3E}">
        <p14:creationId xmlns:p14="http://schemas.microsoft.com/office/powerpoint/2010/main" val="201385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6FF6C-54C7-DE89-66A0-CD4FEE1E3287}"/>
              </a:ext>
            </a:extLst>
          </p:cNvPr>
          <p:cNvSpPr>
            <a:spLocks noGrp="1"/>
          </p:cNvSpPr>
          <p:nvPr>
            <p:ph type="title"/>
          </p:nvPr>
        </p:nvSpPr>
        <p:spPr>
          <a:xfrm>
            <a:off x="838200" y="365125"/>
            <a:ext cx="10515600" cy="1325563"/>
          </a:xfrm>
        </p:spPr>
        <p:txBody>
          <a:bodyPr>
            <a:normAutofit/>
          </a:bodyPr>
          <a:lstStyle/>
          <a:p>
            <a:r>
              <a:rPr lang="en-US" sz="4200" b="1" i="0">
                <a:latin typeface="Söhne"/>
                <a:ea typeface="Söhne"/>
                <a:cs typeface="Söhne"/>
              </a:rPr>
              <a:t>What happens when you use the '-f' option with 'tail'? Provide an example.</a:t>
            </a:r>
            <a:endParaRPr lang="en-US" sz="4200"/>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29D635-4DBD-1F7B-5CC3-C70927783F5E}"/>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b="0" i="0">
                <a:latin typeface="Söhne"/>
                <a:ea typeface="Söhne"/>
                <a:cs typeface="Söhne"/>
              </a:rPr>
              <a:t>The '-f' option with the 'tail' command in Linux stands for "follow". When used, it allows 'tail' to continuously monitor a file for any new lines appended to it and display those new lines in real-time as they are added to the file. This option is commonly used to monitor log files or track ongoing changes in files.</a:t>
            </a:r>
          </a:p>
          <a:p>
            <a:r>
              <a:rPr lang="en-US" sz="2200" b="0" i="0">
                <a:latin typeface="Söhne"/>
                <a:ea typeface="Söhne"/>
                <a:cs typeface="Söhne"/>
              </a:rPr>
              <a:t>For example, to continuously monitor a log file named 'logfile.log' for any updates or additions to the file, you would use the '-f' option as follows:</a:t>
            </a:r>
            <a:r>
              <a:rPr lang="en-US" sz="2200">
                <a:latin typeface="Söhne"/>
                <a:ea typeface="Söhne"/>
                <a:cs typeface="Söhne"/>
              </a:rPr>
              <a:t> </a:t>
            </a:r>
            <a:r>
              <a:rPr lang="en-US" sz="2200">
                <a:ea typeface="+mn-lt"/>
                <a:cs typeface="+mn-lt"/>
              </a:rPr>
              <a:t>tail -f logfile.log</a:t>
            </a:r>
          </a:p>
          <a:p>
            <a:r>
              <a:rPr lang="en-US" sz="2200">
                <a:latin typeface="Söhne"/>
                <a:ea typeface="Söhne"/>
                <a:cs typeface="Söhne"/>
              </a:rPr>
              <a:t>When this command is executed, 'tail' starts displaying the content of 'logfile.log' initially. Then, as new lines are added to 'logfile.log', 'tail' will automatically update and display those new lines in real-time without exiting the command. This allows you to continuously monitor the file for changes as they occur. To exit this mode, you can typically press 'Ctrl + C' in the terminal.</a:t>
            </a:r>
            <a:endParaRPr lang="en-US" sz="2200" b="0" i="0">
              <a:latin typeface="Söhne"/>
              <a:ea typeface="Söhne"/>
              <a:cs typeface="Söhne"/>
            </a:endParaRPr>
          </a:p>
          <a:p>
            <a:endParaRPr lang="en-US" sz="2200">
              <a:latin typeface="Söhne"/>
            </a:endParaRPr>
          </a:p>
        </p:txBody>
      </p:sp>
    </p:spTree>
    <p:extLst>
      <p:ext uri="{BB962C8B-B14F-4D97-AF65-F5344CB8AC3E}">
        <p14:creationId xmlns:p14="http://schemas.microsoft.com/office/powerpoint/2010/main" val="279140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54063-E0C5-AF62-09D2-2FDF7A511EC6}"/>
              </a:ext>
            </a:extLst>
          </p:cNvPr>
          <p:cNvSpPr>
            <a:spLocks noGrp="1"/>
          </p:cNvSpPr>
          <p:nvPr>
            <p:ph type="title"/>
          </p:nvPr>
        </p:nvSpPr>
        <p:spPr>
          <a:xfrm>
            <a:off x="5297762" y="329184"/>
            <a:ext cx="6251110" cy="1783080"/>
          </a:xfrm>
        </p:spPr>
        <p:txBody>
          <a:bodyPr anchor="b">
            <a:normAutofit/>
          </a:bodyPr>
          <a:lstStyle/>
          <a:p>
            <a:r>
              <a:rPr lang="en-US" sz="3800" b="1">
                <a:cs typeface="Calibri Light"/>
              </a:rPr>
              <a:t>How do I get the list of processes currently running?</a:t>
            </a:r>
          </a:p>
        </p:txBody>
      </p:sp>
      <p:pic>
        <p:nvPicPr>
          <p:cNvPr id="7" name="Picture 6" descr="Electronic circuit board">
            <a:extLst>
              <a:ext uri="{FF2B5EF4-FFF2-40B4-BE49-F238E27FC236}">
                <a16:creationId xmlns:a16="http://schemas.microsoft.com/office/drawing/2014/main" id="{A5C6D256-370E-C0D3-C1FD-7BFE8AC4891B}"/>
              </a:ext>
            </a:extLst>
          </p:cNvPr>
          <p:cNvPicPr>
            <a:picLocks noChangeAspect="1"/>
          </p:cNvPicPr>
          <p:nvPr/>
        </p:nvPicPr>
        <p:blipFill rotWithShape="1">
          <a:blip r:embed="rId2"/>
          <a:srcRect l="45754" r="8981"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A3D7E8-AF4F-6880-D834-8C12D114AF98}"/>
              </a:ext>
            </a:extLst>
          </p:cNvPr>
          <p:cNvSpPr>
            <a:spLocks noGrp="1"/>
          </p:cNvSpPr>
          <p:nvPr>
            <p:ph idx="1"/>
          </p:nvPr>
        </p:nvSpPr>
        <p:spPr>
          <a:xfrm>
            <a:off x="4764362" y="2706624"/>
            <a:ext cx="4498510" cy="3004893"/>
          </a:xfrm>
          <a:solidFill>
            <a:schemeClr val="accent3">
              <a:lumMod val="40000"/>
              <a:lumOff val="60000"/>
            </a:schemeClr>
          </a:solidFill>
          <a:ln>
            <a:solidFill>
              <a:srgbClr val="4472C4"/>
            </a:solidFill>
          </a:ln>
        </p:spPr>
        <p:txBody>
          <a:bodyPr vert="horz" lIns="91440" tIns="45720" rIns="91440" bIns="45720" rtlCol="0" anchor="t">
            <a:noAutofit/>
          </a:bodyPr>
          <a:lstStyle/>
          <a:p>
            <a:pPr marL="0" indent="0">
              <a:buNone/>
            </a:pPr>
            <a:r>
              <a:rPr lang="en-US" sz="1400" b="1">
                <a:cs typeface="Calibri"/>
              </a:rPr>
              <a:t>MacOS / Linux / Unix:</a:t>
            </a:r>
          </a:p>
          <a:p>
            <a:pPr marL="514350" indent="-514350">
              <a:buAutoNum type="arabicPeriod"/>
            </a:pPr>
            <a:r>
              <a:rPr lang="en-US" sz="1400">
                <a:cs typeface="Calibri"/>
              </a:rPr>
              <a:t>Terminal:</a:t>
            </a:r>
          </a:p>
          <a:p>
            <a:pPr lvl="1"/>
            <a:r>
              <a:rPr lang="en-US" sz="1400">
                <a:cs typeface="Calibri"/>
              </a:rPr>
              <a:t>Open Terminal.</a:t>
            </a:r>
          </a:p>
          <a:p>
            <a:pPr lvl="1"/>
            <a:r>
              <a:rPr lang="en-US" sz="1400">
                <a:cs typeface="Calibri"/>
              </a:rPr>
              <a:t>Use the </a:t>
            </a:r>
            <a:r>
              <a:rPr lang="en-US" sz="1400" err="1">
                <a:cs typeface="Calibri"/>
              </a:rPr>
              <a:t>ps</a:t>
            </a:r>
            <a:r>
              <a:rPr lang="en-US" sz="1400">
                <a:cs typeface="Calibri"/>
              </a:rPr>
              <a:t> command:</a:t>
            </a:r>
          </a:p>
          <a:p>
            <a:pPr lvl="2"/>
            <a:r>
              <a:rPr lang="en-US" sz="1400" err="1">
                <a:cs typeface="Calibri"/>
              </a:rPr>
              <a:t>ps</a:t>
            </a:r>
            <a:r>
              <a:rPr lang="en-US" sz="1400">
                <a:cs typeface="Calibri"/>
              </a:rPr>
              <a:t> aux or </a:t>
            </a:r>
            <a:r>
              <a:rPr lang="en-US" sz="1400" err="1">
                <a:cs typeface="Calibri"/>
              </a:rPr>
              <a:t>ps</a:t>
            </a:r>
            <a:r>
              <a:rPr lang="en-US" sz="1400">
                <a:cs typeface="Calibri"/>
              </a:rPr>
              <a:t> -</a:t>
            </a:r>
            <a:r>
              <a:rPr lang="en-US" sz="1400" err="1">
                <a:cs typeface="Calibri"/>
              </a:rPr>
              <a:t>ef</a:t>
            </a:r>
            <a:r>
              <a:rPr lang="en-US" sz="1400">
                <a:cs typeface="Calibri"/>
              </a:rPr>
              <a:t> for a detailed list of processes with their information.</a:t>
            </a:r>
          </a:p>
          <a:p>
            <a:pPr marL="514350" indent="-514350">
              <a:buAutoNum type="arabicPeriod"/>
            </a:pPr>
            <a:r>
              <a:rPr lang="en-US" sz="1400" err="1">
                <a:cs typeface="Calibri"/>
              </a:rPr>
              <a:t>htop</a:t>
            </a:r>
            <a:r>
              <a:rPr lang="en-US" sz="1400">
                <a:cs typeface="Calibri"/>
              </a:rPr>
              <a:t> (Linux/Unix):</a:t>
            </a:r>
          </a:p>
          <a:p>
            <a:pPr marL="914400" lvl="1" indent="-457200"/>
            <a:r>
              <a:rPr lang="en-US" sz="1400">
                <a:cs typeface="Calibri"/>
              </a:rPr>
              <a:t>Install if not available: </a:t>
            </a:r>
            <a:r>
              <a:rPr lang="en-US" sz="1400" err="1">
                <a:cs typeface="Calibri"/>
              </a:rPr>
              <a:t>sudo</a:t>
            </a:r>
            <a:r>
              <a:rPr lang="en-US" sz="1400">
                <a:cs typeface="Calibri"/>
              </a:rPr>
              <a:t> apt-get install </a:t>
            </a:r>
            <a:r>
              <a:rPr lang="en-US" sz="1400" err="1">
                <a:cs typeface="Calibri"/>
              </a:rPr>
              <a:t>htop</a:t>
            </a:r>
            <a:r>
              <a:rPr lang="en-US" sz="1400">
                <a:cs typeface="Calibri"/>
              </a:rPr>
              <a:t> (for Debian-based systems).</a:t>
            </a:r>
          </a:p>
          <a:p>
            <a:pPr marL="914400" lvl="1" indent="-457200"/>
            <a:r>
              <a:rPr lang="en-US" sz="1400">
                <a:cs typeface="Calibri"/>
              </a:rPr>
              <a:t>Run </a:t>
            </a:r>
            <a:r>
              <a:rPr lang="en-US" sz="1400" err="1">
                <a:cs typeface="Calibri"/>
              </a:rPr>
              <a:t>htop</a:t>
            </a:r>
            <a:r>
              <a:rPr lang="en-US" sz="1400">
                <a:cs typeface="Calibri"/>
              </a:rPr>
              <a:t> command in Terminal for an interactive and detailed view of running processes.</a:t>
            </a:r>
          </a:p>
        </p:txBody>
      </p:sp>
      <p:sp>
        <p:nvSpPr>
          <p:cNvPr id="33" name="TextBox 32">
            <a:extLst>
              <a:ext uri="{FF2B5EF4-FFF2-40B4-BE49-F238E27FC236}">
                <a16:creationId xmlns:a16="http://schemas.microsoft.com/office/drawing/2014/main" id="{1490C74B-6A28-CBA5-A287-2AA8B86E262F}"/>
              </a:ext>
            </a:extLst>
          </p:cNvPr>
          <p:cNvSpPr txBox="1"/>
          <p:nvPr/>
        </p:nvSpPr>
        <p:spPr>
          <a:xfrm>
            <a:off x="9339943" y="2715986"/>
            <a:ext cx="2743200" cy="2893100"/>
          </a:xfrm>
          <a:prstGeom prst="rect">
            <a:avLst/>
          </a:prstGeom>
          <a:solidFill>
            <a:schemeClr val="accent2">
              <a:lumMod val="40000"/>
              <a:lumOff val="60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Arial"/>
              </a:rPr>
              <a:t>Windows:</a:t>
            </a:r>
            <a:r>
              <a:rPr lang="en-US" sz="1400">
                <a:cs typeface="Arial"/>
              </a:rPr>
              <a:t>​</a:t>
            </a:r>
          </a:p>
          <a:p>
            <a:pPr marL="228600" indent="-228600">
              <a:buAutoNum type="arabicPeriod"/>
            </a:pPr>
            <a:r>
              <a:rPr lang="en-US" sz="1400">
                <a:cs typeface="Arial"/>
              </a:rPr>
              <a:t>Task Manager:​</a:t>
            </a:r>
          </a:p>
          <a:p>
            <a:pPr marL="228600" lvl="1" indent="-228600">
              <a:buChar char="•"/>
            </a:pPr>
            <a:r>
              <a:rPr lang="en-US" sz="1400">
                <a:cs typeface="Arial"/>
              </a:rPr>
              <a:t>Press Ctrl + Shift + Esc to open Task Manager.​</a:t>
            </a:r>
          </a:p>
          <a:p>
            <a:pPr marL="228600" lvl="1" indent="-228600">
              <a:buChar char="•"/>
            </a:pPr>
            <a:r>
              <a:rPr lang="en-US" sz="1400">
                <a:cs typeface="Arial"/>
              </a:rPr>
              <a:t>Go to the "Processes" tab to view the list of running processes.​</a:t>
            </a:r>
          </a:p>
          <a:p>
            <a:pPr marL="228600" indent="-228600">
              <a:buAutoNum type="arabicPeriod" startAt="2"/>
            </a:pPr>
            <a:r>
              <a:rPr lang="en-US" sz="1400">
                <a:cs typeface="Arial"/>
              </a:rPr>
              <a:t>Command Prompt:​</a:t>
            </a:r>
          </a:p>
          <a:p>
            <a:pPr marL="228600" lvl="1" indent="-228600">
              <a:buChar char="•"/>
            </a:pPr>
            <a:r>
              <a:rPr lang="en-US" sz="1400">
                <a:cs typeface="Arial"/>
              </a:rPr>
              <a:t>Open Command Prompt (cmd.exe).​</a:t>
            </a:r>
          </a:p>
          <a:p>
            <a:pPr marL="228600" lvl="1" indent="-228600">
              <a:buChar char="•"/>
            </a:pPr>
            <a:r>
              <a:rPr lang="en-US" sz="1400">
                <a:cs typeface="Arial"/>
              </a:rPr>
              <a:t>Type </a:t>
            </a:r>
            <a:r>
              <a:rPr lang="en-US" sz="1400" err="1">
                <a:cs typeface="Arial"/>
              </a:rPr>
              <a:t>tasklist</a:t>
            </a:r>
            <a:r>
              <a:rPr lang="en-US" sz="1400">
                <a:cs typeface="Arial"/>
              </a:rPr>
              <a:t> and press Enter to display a list of running processes.​</a:t>
            </a:r>
          </a:p>
        </p:txBody>
      </p:sp>
    </p:spTree>
    <p:extLst>
      <p:ext uri="{BB962C8B-B14F-4D97-AF65-F5344CB8AC3E}">
        <p14:creationId xmlns:p14="http://schemas.microsoft.com/office/powerpoint/2010/main" val="29962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C07FD-0FAD-2D3A-0733-1924C9FC4FDE}"/>
              </a:ext>
            </a:extLst>
          </p:cNvPr>
          <p:cNvSpPr>
            <a:spLocks noGrp="1"/>
          </p:cNvSpPr>
          <p:nvPr>
            <p:ph type="title"/>
          </p:nvPr>
        </p:nvSpPr>
        <p:spPr>
          <a:xfrm>
            <a:off x="640080" y="325369"/>
            <a:ext cx="4368602" cy="1956841"/>
          </a:xfrm>
        </p:spPr>
        <p:txBody>
          <a:bodyPr anchor="b">
            <a:normAutofit/>
          </a:bodyPr>
          <a:lstStyle/>
          <a:p>
            <a:r>
              <a:rPr lang="en-US" sz="2600" b="1" i="0">
                <a:latin typeface="Söhne"/>
                <a:ea typeface="Söhne"/>
                <a:cs typeface="Söhne"/>
              </a:rPr>
              <a:t>How can you filter the output of the ps command to display processes for a specific user?</a:t>
            </a:r>
            <a:endParaRPr lang="en-US" sz="2600"/>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295360-98CD-5B00-E621-252B95BECC82}"/>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b="1" i="0">
                <a:latin typeface="Söhne"/>
                <a:ea typeface="Söhne"/>
                <a:cs typeface="Söhne"/>
              </a:rPr>
              <a:t>Answer:</a:t>
            </a:r>
            <a:r>
              <a:rPr lang="en-US" sz="2200" b="0" i="0">
                <a:latin typeface="Söhne"/>
                <a:ea typeface="Söhne"/>
                <a:cs typeface="Söhne"/>
              </a:rPr>
              <a:t> To filter the output by a specific user, the </a:t>
            </a:r>
            <a:r>
              <a:rPr lang="en-US" sz="2200"/>
              <a:t>-u</a:t>
            </a:r>
            <a:r>
              <a:rPr lang="en-US" sz="2200" b="0" i="0">
                <a:latin typeface="Söhne"/>
                <a:ea typeface="Söhne"/>
                <a:cs typeface="Söhne"/>
              </a:rPr>
              <a:t> option can be used with the </a:t>
            </a:r>
            <a:r>
              <a:rPr lang="en-US" sz="2200"/>
              <a:t>ps</a:t>
            </a:r>
            <a:r>
              <a:rPr lang="en-US" sz="2200" b="0" i="0">
                <a:latin typeface="Söhne"/>
                <a:ea typeface="Söhne"/>
                <a:cs typeface="Söhne"/>
              </a:rPr>
              <a:t> command. For instance, </a:t>
            </a:r>
            <a:r>
              <a:rPr lang="en-US" sz="2200"/>
              <a:t>ps -u username</a:t>
            </a:r>
            <a:r>
              <a:rPr lang="en-US" sz="2200" b="0" i="0">
                <a:latin typeface="Söhne"/>
                <a:ea typeface="Söhne"/>
                <a:cs typeface="Söhne"/>
              </a:rPr>
              <a:t> will display processes associated with the specified username.</a:t>
            </a:r>
            <a:endParaRPr lang="en-US" sz="2200">
              <a:cs typeface="Calibri" panose="020F0502020204030204"/>
            </a:endParaRPr>
          </a:p>
        </p:txBody>
      </p:sp>
      <p:pic>
        <p:nvPicPr>
          <p:cNvPr id="5" name="Picture 4" descr="CPU with binary numbers and blueprint">
            <a:extLst>
              <a:ext uri="{FF2B5EF4-FFF2-40B4-BE49-F238E27FC236}">
                <a16:creationId xmlns:a16="http://schemas.microsoft.com/office/drawing/2014/main" id="{5328913A-D6E2-D6DA-E02F-9A6E2034CB6B}"/>
              </a:ext>
            </a:extLst>
          </p:cNvPr>
          <p:cNvPicPr>
            <a:picLocks noChangeAspect="1"/>
          </p:cNvPicPr>
          <p:nvPr/>
        </p:nvPicPr>
        <p:blipFill rotWithShape="1">
          <a:blip r:embed="rId2"/>
          <a:srcRect l="24753" r="1882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0959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87F55-343D-6FC7-3DC6-45709E5D9A52}"/>
              </a:ext>
            </a:extLst>
          </p:cNvPr>
          <p:cNvSpPr>
            <a:spLocks noGrp="1"/>
          </p:cNvSpPr>
          <p:nvPr>
            <p:ph type="title"/>
          </p:nvPr>
        </p:nvSpPr>
        <p:spPr>
          <a:xfrm>
            <a:off x="5297762" y="455500"/>
            <a:ext cx="6251110" cy="1783080"/>
          </a:xfrm>
        </p:spPr>
        <p:txBody>
          <a:bodyPr anchor="b">
            <a:normAutofit/>
          </a:bodyPr>
          <a:lstStyle/>
          <a:p>
            <a:r>
              <a:rPr lang="en-US" sz="3800" b="1" i="0">
                <a:latin typeface="Söhne"/>
                <a:ea typeface="Söhne"/>
                <a:cs typeface="Söhne"/>
              </a:rPr>
              <a:t>Explain how to display a hierarchical view of processes using the ps command.</a:t>
            </a:r>
            <a:endParaRPr lang="en-US" sz="3800"/>
          </a:p>
        </p:txBody>
      </p:sp>
      <p:pic>
        <p:nvPicPr>
          <p:cNvPr id="5" name="Picture 4" descr="Large skydiving group mid-air">
            <a:extLst>
              <a:ext uri="{FF2B5EF4-FFF2-40B4-BE49-F238E27FC236}">
                <a16:creationId xmlns:a16="http://schemas.microsoft.com/office/drawing/2014/main" id="{719AC12A-DF04-05DF-1841-E7E65EC5BCD2}"/>
              </a:ext>
            </a:extLst>
          </p:cNvPr>
          <p:cNvPicPr>
            <a:picLocks noChangeAspect="1"/>
          </p:cNvPicPr>
          <p:nvPr/>
        </p:nvPicPr>
        <p:blipFill rotWithShape="1">
          <a:blip r:embed="rId2"/>
          <a:srcRect l="28225" r="26547"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52C37B-4C7F-49CA-F598-4ED1A63CBFFD}"/>
              </a:ext>
            </a:extLst>
          </p:cNvPr>
          <p:cNvSpPr>
            <a:spLocks noGrp="1"/>
          </p:cNvSpPr>
          <p:nvPr>
            <p:ph idx="1"/>
          </p:nvPr>
        </p:nvSpPr>
        <p:spPr>
          <a:xfrm>
            <a:off x="5297762" y="2706624"/>
            <a:ext cx="6251110" cy="3483864"/>
          </a:xfrm>
        </p:spPr>
        <p:txBody>
          <a:bodyPr vert="horz" lIns="91440" tIns="45720" rIns="91440" bIns="45720" rtlCol="0" anchor="t">
            <a:normAutofit/>
          </a:bodyPr>
          <a:lstStyle/>
          <a:p>
            <a:pPr marL="0" indent="0">
              <a:buNone/>
            </a:pPr>
            <a:r>
              <a:rPr lang="en-US" sz="2200">
                <a:cs typeface="Calibri"/>
              </a:rPr>
              <a:t>Answer: The hierarchical view of processes can be displayed using the </a:t>
            </a:r>
            <a:r>
              <a:rPr lang="en-US" sz="2200" err="1">
                <a:cs typeface="Calibri"/>
              </a:rPr>
              <a:t>ps</a:t>
            </a:r>
            <a:r>
              <a:rPr lang="en-US" sz="2200">
                <a:cs typeface="Calibri"/>
              </a:rPr>
              <a:t> </a:t>
            </a:r>
            <a:r>
              <a:rPr lang="en-US" sz="2200" err="1">
                <a:cs typeface="Calibri"/>
              </a:rPr>
              <a:t>axjf</a:t>
            </a:r>
            <a:r>
              <a:rPr lang="en-US" sz="2200">
                <a:cs typeface="Calibri"/>
              </a:rPr>
              <a:t> command. It represents the relationship between parent and child processes in a tree-like structure, showing their PIDs and relationships.</a:t>
            </a:r>
          </a:p>
        </p:txBody>
      </p:sp>
    </p:spTree>
    <p:extLst>
      <p:ext uri="{BB962C8B-B14F-4D97-AF65-F5344CB8AC3E}">
        <p14:creationId xmlns:p14="http://schemas.microsoft.com/office/powerpoint/2010/main" val="24706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B8384-7E82-2359-D9F1-9D437B059F1A}"/>
              </a:ext>
            </a:extLst>
          </p:cNvPr>
          <p:cNvSpPr>
            <a:spLocks noGrp="1"/>
          </p:cNvSpPr>
          <p:nvPr>
            <p:ph type="title"/>
          </p:nvPr>
        </p:nvSpPr>
        <p:spPr>
          <a:xfrm>
            <a:off x="838201" y="365125"/>
            <a:ext cx="5251316" cy="1807305"/>
          </a:xfrm>
        </p:spPr>
        <p:txBody>
          <a:bodyPr>
            <a:normAutofit/>
          </a:bodyPr>
          <a:lstStyle/>
          <a:p>
            <a:r>
              <a:rPr lang="en-US" sz="3700" b="1" i="0">
                <a:latin typeface="Söhne"/>
                <a:ea typeface="Söhne"/>
                <a:cs typeface="Söhne"/>
              </a:rPr>
              <a:t>Explain how you might limit the ps output to a specific process ID (PID).</a:t>
            </a:r>
            <a:endParaRPr lang="en-US" sz="3700"/>
          </a:p>
        </p:txBody>
      </p:sp>
      <p:sp>
        <p:nvSpPr>
          <p:cNvPr id="3" name="Content Placeholder 2">
            <a:extLst>
              <a:ext uri="{FF2B5EF4-FFF2-40B4-BE49-F238E27FC236}">
                <a16:creationId xmlns:a16="http://schemas.microsoft.com/office/drawing/2014/main" id="{28142D3C-0193-8E5F-863F-BA94708544B8}"/>
              </a:ext>
            </a:extLst>
          </p:cNvPr>
          <p:cNvSpPr>
            <a:spLocks noGrp="1"/>
          </p:cNvSpPr>
          <p:nvPr>
            <p:ph idx="1"/>
          </p:nvPr>
        </p:nvSpPr>
        <p:spPr>
          <a:xfrm>
            <a:off x="838200" y="2932011"/>
            <a:ext cx="4619621" cy="1862467"/>
          </a:xfrm>
          <a:solidFill>
            <a:schemeClr val="accent2">
              <a:lumMod val="60000"/>
              <a:lumOff val="40000"/>
            </a:schemeClr>
          </a:solidFill>
          <a:ln>
            <a:solidFill>
              <a:srgbClr val="4472C4"/>
            </a:solidFill>
          </a:ln>
        </p:spPr>
        <p:txBody>
          <a:bodyPr vert="horz" lIns="91440" tIns="45720" rIns="91440" bIns="45720" rtlCol="0" anchor="t">
            <a:normAutofit/>
          </a:bodyPr>
          <a:lstStyle/>
          <a:p>
            <a:pPr marL="0" indent="0">
              <a:buNone/>
            </a:pPr>
            <a:r>
              <a:rPr lang="en-US" sz="2000" b="1" i="0">
                <a:latin typeface="Söhne"/>
                <a:ea typeface="Söhne"/>
                <a:cs typeface="Söhne"/>
              </a:rPr>
              <a:t>Answer:</a:t>
            </a:r>
            <a:r>
              <a:rPr lang="en-US" sz="2000" b="0" i="0">
                <a:latin typeface="Söhne"/>
                <a:ea typeface="Söhne"/>
                <a:cs typeface="Söhne"/>
              </a:rPr>
              <a:t> To display information about a specific process ID, the </a:t>
            </a:r>
            <a:r>
              <a:rPr lang="en-US" sz="2000"/>
              <a:t>-p</a:t>
            </a:r>
            <a:r>
              <a:rPr lang="en-US" sz="2000" b="0" i="0">
                <a:latin typeface="Söhne"/>
                <a:ea typeface="Söhne"/>
                <a:cs typeface="Söhne"/>
              </a:rPr>
              <a:t> option followed by the PID can be used. For instance, </a:t>
            </a:r>
            <a:r>
              <a:rPr lang="en-US" sz="2000" err="1"/>
              <a:t>ps</a:t>
            </a:r>
            <a:r>
              <a:rPr lang="en-US" sz="2000"/>
              <a:t> -p 1234</a:t>
            </a:r>
            <a:r>
              <a:rPr lang="en-US" sz="2000" b="0" i="0">
                <a:latin typeface="Söhne"/>
                <a:ea typeface="Söhne"/>
                <a:cs typeface="Söhne"/>
              </a:rPr>
              <a:t> will display details about the process with PID 1234.</a:t>
            </a:r>
            <a:endParaRPr lang="en-US" sz="2000">
              <a:cs typeface="Calibri" panose="020F0502020204030204"/>
            </a:endParaRPr>
          </a:p>
        </p:txBody>
      </p:sp>
      <p:pic>
        <p:nvPicPr>
          <p:cNvPr id="5" name="Picture 4" descr="Computer script on a screen">
            <a:extLst>
              <a:ext uri="{FF2B5EF4-FFF2-40B4-BE49-F238E27FC236}">
                <a16:creationId xmlns:a16="http://schemas.microsoft.com/office/drawing/2014/main" id="{94DEB8F7-3A22-F7E7-C697-CD5F92DEBE58}"/>
              </a:ext>
            </a:extLst>
          </p:cNvPr>
          <p:cNvPicPr>
            <a:picLocks noChangeAspect="1"/>
          </p:cNvPicPr>
          <p:nvPr/>
        </p:nvPicPr>
        <p:blipFill rotWithShape="1">
          <a:blip r:embed="rId2"/>
          <a:srcRect l="675" r="4128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3289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35721-2DFC-B07C-5778-50D37EFA9E64}"/>
              </a:ext>
            </a:extLst>
          </p:cNvPr>
          <p:cNvSpPr>
            <a:spLocks noGrp="1"/>
          </p:cNvSpPr>
          <p:nvPr>
            <p:ph type="title"/>
          </p:nvPr>
        </p:nvSpPr>
        <p:spPr>
          <a:xfrm>
            <a:off x="841248" y="548640"/>
            <a:ext cx="3600860" cy="5431536"/>
          </a:xfrm>
        </p:spPr>
        <p:txBody>
          <a:bodyPr>
            <a:normAutofit/>
          </a:bodyPr>
          <a:lstStyle/>
          <a:p>
            <a:r>
              <a:rPr lang="en-US" sz="5400" b="1">
                <a:ea typeface="+mj-lt"/>
                <a:cs typeface="+mj-lt"/>
              </a:rPr>
              <a:t>What is a shell?</a:t>
            </a:r>
            <a:endParaRPr lang="en-US" sz="5400" b="1">
              <a:cs typeface="Calibri Light"/>
            </a:endParaRPr>
          </a:p>
        </p:txBody>
      </p:sp>
      <p:sp>
        <p:nvSpPr>
          <p:cNvPr id="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A173FA-6840-3DCA-35CC-44F86E6DB3AC}"/>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sz="1900">
                <a:cs typeface="Calibri"/>
              </a:rPr>
              <a:t>In computing, a shell is a user interface that allows users to interact with an operating system's services and functions. It serves as an intermediary between the user and the kernel (the core part of the operating system). A shell takes commands from the user via a command-line interface (CLI) or a graphical user interface (GUI), interprets them, and then communicates with the operating system to execute those commands.</a:t>
            </a:r>
            <a:endParaRPr lang="en-US"/>
          </a:p>
          <a:p>
            <a:r>
              <a:rPr lang="en-US" sz="1900">
                <a:cs typeface="Calibri"/>
              </a:rPr>
              <a:t>Shells come in various types, such as:</a:t>
            </a:r>
          </a:p>
          <a:p>
            <a:pPr lvl="1">
              <a:buFont typeface="Courier New" panose="020B0604020202020204" pitchFamily="34" charset="0"/>
              <a:buChar char="o"/>
            </a:pPr>
            <a:r>
              <a:rPr lang="en-US" sz="1900">
                <a:cs typeface="Calibri"/>
              </a:rPr>
              <a:t>Command-Line Shells: These allow users to interact with the operating system by typing text-based commands. Examples include Bash (Bourne Again </a:t>
            </a:r>
            <a:r>
              <a:rPr lang="en-US" sz="1900" err="1">
                <a:cs typeface="Calibri"/>
              </a:rPr>
              <a:t>SHell</a:t>
            </a:r>
            <a:r>
              <a:rPr lang="en-US" sz="1900">
                <a:cs typeface="Calibri"/>
              </a:rPr>
              <a:t>), PowerShell, and </a:t>
            </a:r>
            <a:r>
              <a:rPr lang="en-US" sz="1900" err="1">
                <a:cs typeface="Calibri"/>
              </a:rPr>
              <a:t>Zsh</a:t>
            </a:r>
            <a:r>
              <a:rPr lang="en-US" sz="1900">
                <a:cs typeface="Calibri"/>
              </a:rPr>
              <a:t> (Z Shell).</a:t>
            </a:r>
          </a:p>
          <a:p>
            <a:pPr lvl="1">
              <a:buFont typeface="Courier New" panose="020B0604020202020204" pitchFamily="34" charset="0"/>
              <a:buChar char="o"/>
            </a:pPr>
            <a:r>
              <a:rPr lang="en-US" sz="1900">
                <a:cs typeface="Calibri"/>
              </a:rPr>
              <a:t>Graphical Shells: These provide a more visual interface, allowing users to interact with the operating system through icons, menus, and windows. Examples include Windows Explorer (on Microsoft Windows) and GNOME Shell (on Linux systems using the GNOME desktop environment).</a:t>
            </a:r>
          </a:p>
        </p:txBody>
      </p:sp>
    </p:spTree>
    <p:extLst>
      <p:ext uri="{BB962C8B-B14F-4D97-AF65-F5344CB8AC3E}">
        <p14:creationId xmlns:p14="http://schemas.microsoft.com/office/powerpoint/2010/main" val="59895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FA71B2-94C8-6460-9901-76026AAAF767}"/>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27DA0-99FC-FCB2-84E2-4DD5E79D912D}"/>
              </a:ext>
            </a:extLst>
          </p:cNvPr>
          <p:cNvSpPr>
            <a:spLocks noGrp="1"/>
          </p:cNvSpPr>
          <p:nvPr>
            <p:ph type="title"/>
          </p:nvPr>
        </p:nvSpPr>
        <p:spPr>
          <a:xfrm>
            <a:off x="838200" y="365125"/>
            <a:ext cx="4453560" cy="1899912"/>
          </a:xfrm>
        </p:spPr>
        <p:txBody>
          <a:bodyPr>
            <a:normAutofit/>
          </a:bodyPr>
          <a:lstStyle/>
          <a:p>
            <a:r>
              <a:rPr lang="en-US" sz="3100" b="1" i="0">
                <a:latin typeface="Söhne"/>
                <a:ea typeface="Söhne"/>
                <a:cs typeface="Söhne"/>
              </a:rPr>
              <a:t>What is the difference between ps and top commands?</a:t>
            </a:r>
            <a:endParaRPr lang="en-US" sz="3100"/>
          </a:p>
        </p:txBody>
      </p:sp>
      <p:sp>
        <p:nvSpPr>
          <p:cNvPr id="3" name="Content Placeholder 2">
            <a:extLst>
              <a:ext uri="{FF2B5EF4-FFF2-40B4-BE49-F238E27FC236}">
                <a16:creationId xmlns:a16="http://schemas.microsoft.com/office/drawing/2014/main" id="{7B57898F-D32B-9FF5-FE35-34914D988AAA}"/>
              </a:ext>
            </a:extLst>
          </p:cNvPr>
          <p:cNvSpPr>
            <a:spLocks noGrp="1"/>
          </p:cNvSpPr>
          <p:nvPr>
            <p:ph idx="1"/>
          </p:nvPr>
        </p:nvSpPr>
        <p:spPr>
          <a:xfrm>
            <a:off x="838200" y="2434201"/>
            <a:ext cx="3822189" cy="2240534"/>
          </a:xfrm>
          <a:solidFill>
            <a:schemeClr val="accent6">
              <a:lumMod val="40000"/>
              <a:lumOff val="60000"/>
            </a:schemeClr>
          </a:solidFill>
          <a:ln>
            <a:solidFill>
              <a:srgbClr val="4472C4"/>
            </a:solidFill>
          </a:ln>
        </p:spPr>
        <p:txBody>
          <a:bodyPr vert="horz" lIns="91440" tIns="45720" rIns="91440" bIns="45720" rtlCol="0" anchor="t">
            <a:normAutofit lnSpcReduction="10000"/>
          </a:bodyPr>
          <a:lstStyle/>
          <a:p>
            <a:pPr marL="0" indent="0">
              <a:buNone/>
            </a:pPr>
            <a:r>
              <a:rPr lang="en-US" sz="2000">
                <a:cs typeface="Calibri"/>
              </a:rPr>
              <a:t>Answer: </a:t>
            </a:r>
            <a:r>
              <a:rPr lang="en-US" sz="2000" err="1">
                <a:cs typeface="Calibri"/>
              </a:rPr>
              <a:t>ps</a:t>
            </a:r>
            <a:r>
              <a:rPr lang="en-US" sz="2000">
                <a:cs typeface="Calibri"/>
              </a:rPr>
              <a:t> and top both display information about processes, but top provides a dynamic, real-time view of processes and system usage, continuously updating its display. In contrast, </a:t>
            </a:r>
            <a:r>
              <a:rPr lang="en-US" sz="2000" err="1">
                <a:cs typeface="Calibri"/>
              </a:rPr>
              <a:t>ps</a:t>
            </a:r>
            <a:r>
              <a:rPr lang="en-US" sz="2000">
                <a:cs typeface="Calibri"/>
              </a:rPr>
              <a:t> provides a snapshot of processes at the time it's executed.</a:t>
            </a:r>
          </a:p>
        </p:txBody>
      </p:sp>
    </p:spTree>
    <p:extLst>
      <p:ext uri="{BB962C8B-B14F-4D97-AF65-F5344CB8AC3E}">
        <p14:creationId xmlns:p14="http://schemas.microsoft.com/office/powerpoint/2010/main" val="423282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ADB5C-0003-F9F0-340A-B3CC0ED6B51D}"/>
              </a:ext>
            </a:extLst>
          </p:cNvPr>
          <p:cNvSpPr>
            <a:spLocks noGrp="1"/>
          </p:cNvSpPr>
          <p:nvPr>
            <p:ph type="title"/>
          </p:nvPr>
        </p:nvSpPr>
        <p:spPr>
          <a:xfrm>
            <a:off x="630936" y="640080"/>
            <a:ext cx="4818888" cy="1481328"/>
          </a:xfrm>
        </p:spPr>
        <p:txBody>
          <a:bodyPr anchor="b">
            <a:normAutofit/>
          </a:bodyPr>
          <a:lstStyle/>
          <a:p>
            <a:r>
              <a:rPr lang="en-US" sz="4600" b="1"/>
              <a:t>What is a </a:t>
            </a:r>
            <a:r>
              <a:rPr lang="en-US" sz="4600" b="1" err="1"/>
              <a:t>pstree</a:t>
            </a:r>
            <a:r>
              <a:rPr lang="en-US" sz="4600" b="1"/>
              <a:t>? How does it work? </a:t>
            </a:r>
            <a:endParaRPr lang="en-US" sz="4600" b="1">
              <a:cs typeface="Calibri Light"/>
            </a:endParaRP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29D03C-9A45-7EE9-7DBE-B79CECA3AE2B}"/>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US" sz="2200">
                <a:cs typeface="Calibri"/>
              </a:rPr>
              <a:t>pstree is a command used in Unix-like operating systems (such as Linux) to display the processes in a tree-like structure, showing the hierarchical relationship between parent and child processes.</a:t>
            </a:r>
          </a:p>
          <a:p>
            <a:r>
              <a:rPr lang="en-US" sz="2200">
                <a:cs typeface="Calibri"/>
              </a:rPr>
              <a:t>Here's an example of how pstree might display the process hierarchy:</a:t>
            </a:r>
          </a:p>
          <a:p>
            <a:endParaRPr lang="en-US" sz="2200">
              <a:cs typeface="Calibri"/>
            </a:endParaRPr>
          </a:p>
        </p:txBody>
      </p:sp>
      <p:pic>
        <p:nvPicPr>
          <p:cNvPr id="4" name="Picture 3">
            <a:extLst>
              <a:ext uri="{FF2B5EF4-FFF2-40B4-BE49-F238E27FC236}">
                <a16:creationId xmlns:a16="http://schemas.microsoft.com/office/drawing/2014/main" id="{C0CFD822-82BC-55DD-B4A1-DA531616761C}"/>
              </a:ext>
            </a:extLst>
          </p:cNvPr>
          <p:cNvPicPr>
            <a:picLocks noChangeAspect="1"/>
          </p:cNvPicPr>
          <p:nvPr/>
        </p:nvPicPr>
        <p:blipFill>
          <a:blip r:embed="rId2"/>
          <a:stretch>
            <a:fillRect/>
          </a:stretch>
        </p:blipFill>
        <p:spPr>
          <a:xfrm>
            <a:off x="6099048" y="1131521"/>
            <a:ext cx="5458968" cy="4594957"/>
          </a:xfrm>
          <a:prstGeom prst="rect">
            <a:avLst/>
          </a:prstGeom>
        </p:spPr>
      </p:pic>
    </p:spTree>
    <p:extLst>
      <p:ext uri="{BB962C8B-B14F-4D97-AF65-F5344CB8AC3E}">
        <p14:creationId xmlns:p14="http://schemas.microsoft.com/office/powerpoint/2010/main" val="1606000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4F829-43B8-F5E4-B17D-1C057B18F054}"/>
              </a:ext>
            </a:extLst>
          </p:cNvPr>
          <p:cNvSpPr>
            <a:spLocks noGrp="1"/>
          </p:cNvSpPr>
          <p:nvPr>
            <p:ph type="title"/>
          </p:nvPr>
        </p:nvSpPr>
        <p:spPr>
          <a:xfrm>
            <a:off x="841248" y="548640"/>
            <a:ext cx="3600860" cy="5431536"/>
          </a:xfrm>
        </p:spPr>
        <p:txBody>
          <a:bodyPr>
            <a:normAutofit/>
          </a:bodyPr>
          <a:lstStyle/>
          <a:p>
            <a:r>
              <a:rPr lang="en-US" sz="4600" b="0" i="0">
                <a:latin typeface="Söhne"/>
                <a:ea typeface="Söhne"/>
                <a:cs typeface="Söhne"/>
              </a:rPr>
              <a:t>Many CLI programs use a feature called input/output redirection. How do they work?</a:t>
            </a:r>
            <a:endParaRPr lang="en-US" sz="46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77FF51-8265-22C4-6F66-C761A2C80BA5}"/>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US" sz="1500" b="0" i="0">
                <a:latin typeface="Söhne"/>
                <a:ea typeface="Söhne"/>
                <a:cs typeface="Söhne"/>
              </a:rPr>
              <a:t>Input/output redirection is a powerful feature in command-line interfaces (CLI) that enables users to manipulate how input and output streams are handled for command execution. It allows the output of one command to become the input of another, and it can redirect output to files or from files to commands, among other functionalities.</a:t>
            </a:r>
          </a:p>
          <a:p>
            <a:r>
              <a:rPr lang="en-US" sz="1500" b="1">
                <a:latin typeface="Söhne"/>
              </a:rPr>
              <a:t>Input Redirection:</a:t>
            </a:r>
          </a:p>
          <a:p>
            <a:pPr lvl="1" indent="-457200">
              <a:buFont typeface="Courier New" panose="020B0604020202020204" pitchFamily="34" charset="0"/>
              <a:buChar char="o"/>
            </a:pPr>
            <a:r>
              <a:rPr lang="en-US" sz="1500">
                <a:latin typeface="Söhne"/>
              </a:rPr>
              <a:t>Standard Input (stdin) (&lt;):</a:t>
            </a:r>
            <a:endParaRPr lang="en-US" sz="1500">
              <a:cs typeface="Calibri"/>
            </a:endParaRPr>
          </a:p>
          <a:p>
            <a:pPr lvl="2">
              <a:buFont typeface="Wingdings" panose="020B0604020202020204" pitchFamily="34" charset="0"/>
              <a:buChar char="§"/>
            </a:pPr>
            <a:r>
              <a:rPr lang="en-US" sz="1500">
                <a:latin typeface="Söhne"/>
              </a:rPr>
              <a:t>Redirects input from a file to a command.</a:t>
            </a:r>
            <a:endParaRPr lang="en-US" sz="1500">
              <a:cs typeface="Calibri"/>
            </a:endParaRPr>
          </a:p>
          <a:p>
            <a:pPr lvl="2">
              <a:buFont typeface="Wingdings" panose="020B0604020202020204" pitchFamily="34" charset="0"/>
              <a:buChar char="§"/>
            </a:pPr>
            <a:r>
              <a:rPr lang="en-US" sz="1500">
                <a:latin typeface="Söhne"/>
              </a:rPr>
              <a:t>Example: sort &lt; input.txt sorts data from input.txt.</a:t>
            </a:r>
            <a:endParaRPr lang="en-US" sz="1500">
              <a:cs typeface="Calibri"/>
            </a:endParaRPr>
          </a:p>
          <a:p>
            <a:r>
              <a:rPr lang="en-US" sz="1500" b="1">
                <a:latin typeface="Söhne"/>
              </a:rPr>
              <a:t>Output Redirection:</a:t>
            </a:r>
          </a:p>
          <a:p>
            <a:pPr lvl="1" indent="-457200">
              <a:buFont typeface="Courier New" panose="020B0604020202020204" pitchFamily="34" charset="0"/>
              <a:buChar char="o"/>
            </a:pPr>
            <a:r>
              <a:rPr lang="en-US" sz="1500">
                <a:latin typeface="Söhne"/>
              </a:rPr>
              <a:t>Standard Output (</a:t>
            </a:r>
            <a:r>
              <a:rPr lang="en-US" sz="1500" err="1">
                <a:latin typeface="Söhne"/>
              </a:rPr>
              <a:t>stdout</a:t>
            </a:r>
            <a:r>
              <a:rPr lang="en-US" sz="1500">
                <a:latin typeface="Söhne"/>
              </a:rPr>
              <a:t>) (&gt;):</a:t>
            </a:r>
            <a:endParaRPr lang="en-US" sz="1500">
              <a:cs typeface="Calibri"/>
            </a:endParaRPr>
          </a:p>
          <a:p>
            <a:pPr lvl="2">
              <a:buFont typeface="Wingdings" panose="020B0604020202020204" pitchFamily="34" charset="0"/>
              <a:buChar char="§"/>
            </a:pPr>
            <a:r>
              <a:rPr lang="en-US" sz="1500">
                <a:latin typeface="Söhne"/>
              </a:rPr>
              <a:t>Redirects the output of a command to a file or another command.</a:t>
            </a:r>
            <a:endParaRPr lang="en-US" sz="1500">
              <a:cs typeface="Calibri"/>
            </a:endParaRPr>
          </a:p>
          <a:p>
            <a:pPr lvl="2">
              <a:buFont typeface="Wingdings" panose="020B0604020202020204" pitchFamily="34" charset="0"/>
              <a:buChar char="§"/>
            </a:pPr>
            <a:r>
              <a:rPr lang="en-US" sz="1500">
                <a:latin typeface="Söhne"/>
              </a:rPr>
              <a:t>Example: ls &gt; file.txt saves the output of ls into a file named file.txt.</a:t>
            </a:r>
            <a:endParaRPr lang="en-US" sz="1500">
              <a:cs typeface="Calibri"/>
            </a:endParaRPr>
          </a:p>
          <a:p>
            <a:r>
              <a:rPr lang="en-US" sz="1500" b="1">
                <a:latin typeface="Söhne"/>
              </a:rPr>
              <a:t>Standard Error (stderr) (2&gt; or &amp;&gt;):</a:t>
            </a:r>
          </a:p>
          <a:p>
            <a:pPr lvl="1" indent="-457200">
              <a:buFont typeface="Courier New" panose="020B0604020202020204" pitchFamily="34" charset="0"/>
              <a:buChar char="o"/>
            </a:pPr>
            <a:r>
              <a:rPr lang="en-US" sz="1500">
                <a:latin typeface="Söhne"/>
              </a:rPr>
              <a:t>Redirects error messages to a file or another command.</a:t>
            </a:r>
            <a:endParaRPr lang="en-US" sz="1500">
              <a:cs typeface="Calibri"/>
            </a:endParaRPr>
          </a:p>
          <a:p>
            <a:pPr lvl="1" indent="-457200">
              <a:buFont typeface="Courier New" panose="020B0604020202020204" pitchFamily="34" charset="0"/>
              <a:buChar char="o"/>
            </a:pPr>
            <a:r>
              <a:rPr lang="en-US" sz="1500">
                <a:latin typeface="Söhne"/>
              </a:rPr>
              <a:t>Example: </a:t>
            </a:r>
            <a:r>
              <a:rPr lang="en-US" sz="1500" err="1">
                <a:latin typeface="Söhne"/>
              </a:rPr>
              <a:t>command_not_found</a:t>
            </a:r>
            <a:r>
              <a:rPr lang="en-US" sz="1500">
                <a:latin typeface="Söhne"/>
              </a:rPr>
              <a:t> 2&gt; error.txt stores error messages in error.txt.</a:t>
            </a:r>
            <a:endParaRPr lang="en-US" sz="1500">
              <a:cs typeface="Calibri"/>
            </a:endParaRPr>
          </a:p>
          <a:p>
            <a:endParaRPr lang="en-US" sz="1500">
              <a:latin typeface="Söhne"/>
            </a:endParaRPr>
          </a:p>
        </p:txBody>
      </p:sp>
    </p:spTree>
    <p:extLst>
      <p:ext uri="{BB962C8B-B14F-4D97-AF65-F5344CB8AC3E}">
        <p14:creationId xmlns:p14="http://schemas.microsoft.com/office/powerpoint/2010/main" val="19809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32E22-124F-B884-8F9F-ABBB6DAFB5B1}"/>
              </a:ext>
            </a:extLst>
          </p:cNvPr>
          <p:cNvSpPr>
            <a:spLocks noGrp="1"/>
          </p:cNvSpPr>
          <p:nvPr>
            <p:ph type="title"/>
          </p:nvPr>
        </p:nvSpPr>
        <p:spPr>
          <a:xfrm>
            <a:off x="640080" y="325369"/>
            <a:ext cx="4368602" cy="1956841"/>
          </a:xfrm>
        </p:spPr>
        <p:txBody>
          <a:bodyPr anchor="b">
            <a:normAutofit/>
          </a:bodyPr>
          <a:lstStyle/>
          <a:p>
            <a:r>
              <a:rPr lang="en-US" sz="3400" b="1"/>
              <a:t>Can I take the output of one program and send it as the input of another one? </a:t>
            </a:r>
            <a:endParaRPr lang="en-US" sz="3400" b="1">
              <a:cs typeface="Calibri Light"/>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420CAA-DF97-A2CE-B9DC-D12DA0D601FC}"/>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000">
                <a:latin typeface="Söhne"/>
                <a:ea typeface="Söhne"/>
                <a:cs typeface="Söhne"/>
              </a:rPr>
              <a:t>Yes</a:t>
            </a:r>
            <a:r>
              <a:rPr lang="en-US" sz="2000" b="0" i="0">
                <a:latin typeface="Söhne"/>
                <a:ea typeface="Söhne"/>
                <a:cs typeface="Söhne"/>
              </a:rPr>
              <a:t>, you can use a feature called "piping" to take the output of one program and feed it as the input of another program in a command-line interface (CLI) environment.</a:t>
            </a:r>
          </a:p>
          <a:p>
            <a:r>
              <a:rPr lang="en-US" sz="2000" b="0" i="0">
                <a:latin typeface="Söhne"/>
                <a:ea typeface="Söhne"/>
                <a:cs typeface="Söhne"/>
              </a:rPr>
              <a:t>Piping is accomplished using the pipe symbol |.</a:t>
            </a:r>
            <a:r>
              <a:rPr lang="en-US" sz="2000">
                <a:latin typeface="Söhne"/>
                <a:ea typeface="Söhne"/>
                <a:cs typeface="Söhne"/>
              </a:rPr>
              <a:t> </a:t>
            </a:r>
            <a:endParaRPr lang="en-US" sz="2000">
              <a:latin typeface="Calibri" panose="020F0502020204030204"/>
              <a:ea typeface="Söhne"/>
              <a:cs typeface="Calibri" panose="020F0502020204030204"/>
            </a:endParaRPr>
          </a:p>
          <a:p>
            <a:r>
              <a:rPr lang="en-US" sz="2000" b="0" i="0">
                <a:latin typeface="Söhne"/>
                <a:ea typeface="Söhne"/>
                <a:cs typeface="Söhne"/>
              </a:rPr>
              <a:t>Here's an example:</a:t>
            </a:r>
            <a:r>
              <a:rPr lang="en-US" sz="2000">
                <a:latin typeface="Söhne"/>
                <a:ea typeface="Söhne"/>
                <a:cs typeface="Söhne"/>
              </a:rPr>
              <a:t> program1 | program2 </a:t>
            </a:r>
          </a:p>
          <a:p>
            <a:r>
              <a:rPr lang="en-US" sz="2000">
                <a:latin typeface="Söhne"/>
                <a:cs typeface="Calibri"/>
              </a:rPr>
              <a:t>ls -l | grep '^d' </a:t>
            </a:r>
          </a:p>
        </p:txBody>
      </p:sp>
      <p:pic>
        <p:nvPicPr>
          <p:cNvPr id="5" name="Picture 4" descr="Electronic circuit board">
            <a:extLst>
              <a:ext uri="{FF2B5EF4-FFF2-40B4-BE49-F238E27FC236}">
                <a16:creationId xmlns:a16="http://schemas.microsoft.com/office/drawing/2014/main" id="{43B2EFBA-0711-DBB5-0F58-333ABFAB11C2}"/>
              </a:ext>
            </a:extLst>
          </p:cNvPr>
          <p:cNvPicPr>
            <a:picLocks noChangeAspect="1"/>
          </p:cNvPicPr>
          <p:nvPr/>
        </p:nvPicPr>
        <p:blipFill rotWithShape="1">
          <a:blip r:embed="rId2"/>
          <a:srcRect l="16524" r="1652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121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5E0DB5D-928D-D69F-447F-9F35901196DC}"/>
              </a:ext>
            </a:extLst>
          </p:cNvPr>
          <p:cNvSpPr>
            <a:spLocks noGrp="1"/>
          </p:cNvSpPr>
          <p:nvPr>
            <p:ph type="title"/>
          </p:nvPr>
        </p:nvSpPr>
        <p:spPr>
          <a:xfrm>
            <a:off x="838200" y="448721"/>
            <a:ext cx="4707671" cy="1225650"/>
          </a:xfrm>
        </p:spPr>
        <p:txBody>
          <a:bodyPr anchor="b">
            <a:normAutofit/>
          </a:bodyPr>
          <a:lstStyle/>
          <a:p>
            <a:r>
              <a:rPr lang="en-US" sz="2700">
                <a:solidFill>
                  <a:schemeClr val="bg1"/>
                </a:solidFill>
              </a:rPr>
              <a:t>What is a command substitution? How does it function? </a:t>
            </a:r>
          </a:p>
        </p:txBody>
      </p:sp>
      <p:cxnSp>
        <p:nvCxnSpPr>
          <p:cNvPr id="18" name="Straight Connector 1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5F2C1D-3968-36F0-C558-D913BBDDB7E2}"/>
              </a:ext>
            </a:extLst>
          </p:cNvPr>
          <p:cNvSpPr>
            <a:spLocks noGrp="1"/>
          </p:cNvSpPr>
          <p:nvPr>
            <p:ph idx="1"/>
          </p:nvPr>
        </p:nvSpPr>
        <p:spPr>
          <a:xfrm>
            <a:off x="897769" y="1909192"/>
            <a:ext cx="4586513" cy="3647710"/>
          </a:xfrm>
        </p:spPr>
        <p:txBody>
          <a:bodyPr vert="horz" lIns="91440" tIns="45720" rIns="91440" bIns="45720" rtlCol="0">
            <a:normAutofit/>
          </a:bodyPr>
          <a:lstStyle/>
          <a:p>
            <a:r>
              <a:rPr lang="en-US" sz="1400" b="0" i="0">
                <a:solidFill>
                  <a:schemeClr val="bg1"/>
                </a:solidFill>
                <a:latin typeface="Söhne"/>
                <a:ea typeface="Söhne"/>
                <a:cs typeface="Söhne"/>
              </a:rPr>
              <a:t>Command substitution is a feature in shell scripting and command-line interfaces that allows the output of a command or sequence of commands to replace the command itself. It enables capturing the output of a command and using that output as an argument or part of another command.</a:t>
            </a:r>
          </a:p>
          <a:p>
            <a:r>
              <a:rPr lang="en-US" sz="1400" b="0" i="0">
                <a:solidFill>
                  <a:schemeClr val="bg1"/>
                </a:solidFill>
                <a:latin typeface="Söhne"/>
                <a:ea typeface="Söhne"/>
                <a:cs typeface="Söhne"/>
              </a:rPr>
              <a:t>In Unix-like systems, command substitution can be achieved using one of two syntaxes:</a:t>
            </a:r>
          </a:p>
          <a:p>
            <a:pPr marL="228600" indent="-228600">
              <a:buAutoNum type="arabicPeriod"/>
            </a:pPr>
            <a:r>
              <a:rPr lang="en-US" sz="1400" b="1" i="0">
                <a:solidFill>
                  <a:schemeClr val="bg1"/>
                </a:solidFill>
                <a:latin typeface="Söhne"/>
                <a:ea typeface="Söhne"/>
                <a:cs typeface="Söhne"/>
              </a:rPr>
              <a:t>Backticks (`...`):</a:t>
            </a:r>
          </a:p>
          <a:p>
            <a:pPr marL="685800" lvl="2" indent="-228600">
              <a:buFont typeface="Wingdings" panose="020B0604020202020204" pitchFamily="34" charset="0"/>
              <a:buChar char="§"/>
            </a:pPr>
            <a:r>
              <a:rPr lang="en-US" sz="1400" b="0" i="0">
                <a:solidFill>
                  <a:schemeClr val="bg1"/>
                </a:solidFill>
                <a:latin typeface="Söhne"/>
                <a:ea typeface="Söhne"/>
                <a:cs typeface="Söhne"/>
              </a:rPr>
              <a:t>Older syntax for command substitution.</a:t>
            </a:r>
          </a:p>
          <a:p>
            <a:pPr marL="685800" lvl="2">
              <a:buFont typeface="Wingdings" panose="020B0604020202020204" pitchFamily="34" charset="0"/>
              <a:buChar char="§"/>
            </a:pPr>
            <a:r>
              <a:rPr lang="en-US" sz="1400" b="0" i="0">
                <a:solidFill>
                  <a:schemeClr val="bg1"/>
                </a:solidFill>
                <a:latin typeface="Söhne"/>
                <a:ea typeface="Söhne"/>
                <a:cs typeface="Söhne"/>
              </a:rPr>
              <a:t>Example:</a:t>
            </a:r>
            <a:r>
              <a:rPr lang="en-US" sz="1400">
                <a:solidFill>
                  <a:schemeClr val="bg1"/>
                </a:solidFill>
                <a:latin typeface="Söhne"/>
                <a:ea typeface="Söhne"/>
                <a:cs typeface="Söhne"/>
              </a:rPr>
              <a:t> result=`command` </a:t>
            </a:r>
            <a:endParaRPr lang="en-US" sz="1400">
              <a:solidFill>
                <a:schemeClr val="bg1"/>
              </a:solidFill>
              <a:latin typeface="Calibri"/>
              <a:ea typeface="Söhne"/>
              <a:cs typeface="Calibri"/>
            </a:endParaRPr>
          </a:p>
          <a:p>
            <a:pPr marL="228600">
              <a:buAutoNum type="arabicPeriod"/>
            </a:pPr>
            <a:r>
              <a:rPr lang="en-US" sz="1400" b="1">
                <a:solidFill>
                  <a:schemeClr val="bg1"/>
                </a:solidFill>
                <a:latin typeface="Söhne"/>
                <a:cs typeface="Calibri"/>
              </a:rPr>
              <a:t>Dollar sign and parentheses ($(...)):</a:t>
            </a:r>
          </a:p>
          <a:p>
            <a:pPr marL="685800" lvl="2">
              <a:buFont typeface="Wingdings" panose="020B0604020202020204" pitchFamily="34" charset="0"/>
              <a:buChar char="§"/>
            </a:pPr>
            <a:r>
              <a:rPr lang="en-US" sz="1400">
                <a:solidFill>
                  <a:schemeClr val="bg1"/>
                </a:solidFill>
                <a:latin typeface="Söhne"/>
                <a:cs typeface="Calibri"/>
              </a:rPr>
              <a:t>More modern and recommended syntax for command substitution.</a:t>
            </a:r>
            <a:endParaRPr lang="en-US" sz="1400">
              <a:solidFill>
                <a:schemeClr val="bg1"/>
              </a:solidFill>
              <a:cs typeface="Calibri"/>
            </a:endParaRPr>
          </a:p>
          <a:p>
            <a:pPr marL="685800" lvl="2">
              <a:buFont typeface="Wingdings" panose="020B0604020202020204" pitchFamily="34" charset="0"/>
              <a:buChar char="§"/>
            </a:pPr>
            <a:r>
              <a:rPr lang="en-US" sz="1400">
                <a:solidFill>
                  <a:schemeClr val="bg1"/>
                </a:solidFill>
                <a:latin typeface="Söhne"/>
                <a:cs typeface="Calibri"/>
              </a:rPr>
              <a:t>Example: result=$(command) </a:t>
            </a:r>
            <a:endParaRPr lang="en-US" sz="1400">
              <a:solidFill>
                <a:schemeClr val="bg1"/>
              </a:solidFill>
              <a:cs typeface="Calibri"/>
            </a:endParaRPr>
          </a:p>
          <a:p>
            <a:pPr marL="228600" lvl="1">
              <a:buAutoNum type="arabicPeriod"/>
            </a:pPr>
            <a:endParaRPr lang="en-US" sz="1400">
              <a:solidFill>
                <a:schemeClr val="bg1"/>
              </a:solidFill>
              <a:latin typeface="Söhne"/>
              <a:cs typeface="Calibri"/>
            </a:endParaRPr>
          </a:p>
        </p:txBody>
      </p:sp>
      <p:cxnSp>
        <p:nvCxnSpPr>
          <p:cNvPr id="20" name="Straight Connector 1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Green dialogue boxes">
            <a:extLst>
              <a:ext uri="{FF2B5EF4-FFF2-40B4-BE49-F238E27FC236}">
                <a16:creationId xmlns:a16="http://schemas.microsoft.com/office/drawing/2014/main" id="{C8403454-0CDD-F8F0-2A9A-A59327A0ED55}"/>
              </a:ext>
            </a:extLst>
          </p:cNvPr>
          <p:cNvPicPr>
            <a:picLocks noChangeAspect="1"/>
          </p:cNvPicPr>
          <p:nvPr/>
        </p:nvPicPr>
        <p:blipFill rotWithShape="1">
          <a:blip r:embed="rId2"/>
          <a:srcRect l="13517" r="17697" b="2"/>
          <a:stretch/>
        </p:blipFill>
        <p:spPr>
          <a:xfrm>
            <a:off x="6525453" y="10"/>
            <a:ext cx="5666547" cy="6857990"/>
          </a:xfrm>
          <a:prstGeom prst="rect">
            <a:avLst/>
          </a:prstGeom>
        </p:spPr>
      </p:pic>
    </p:spTree>
    <p:extLst>
      <p:ext uri="{BB962C8B-B14F-4D97-AF65-F5344CB8AC3E}">
        <p14:creationId xmlns:p14="http://schemas.microsoft.com/office/powerpoint/2010/main" val="160972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B5FCF-E05C-E0F8-DD48-96A11D6E51F7}"/>
              </a:ext>
            </a:extLst>
          </p:cNvPr>
          <p:cNvSpPr>
            <a:spLocks noGrp="1"/>
          </p:cNvSpPr>
          <p:nvPr>
            <p:ph type="title"/>
          </p:nvPr>
        </p:nvSpPr>
        <p:spPr>
          <a:xfrm>
            <a:off x="838200" y="365125"/>
            <a:ext cx="10515600" cy="1325563"/>
          </a:xfrm>
        </p:spPr>
        <p:txBody>
          <a:bodyPr>
            <a:normAutofit/>
          </a:bodyPr>
          <a:lstStyle/>
          <a:p>
            <a:r>
              <a:rPr lang="en-US" sz="5400"/>
              <a:t>Why should I opt to use vi editor?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B55CE8-5F38-4033-25EB-BF30E3315057}"/>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r>
              <a:rPr lang="en-US" sz="1400">
                <a:cs typeface="Calibri"/>
              </a:rPr>
              <a:t>Opting to use the vi editor (or its improved variant, vim) can be advantageous for several reasons:</a:t>
            </a:r>
          </a:p>
          <a:p>
            <a:r>
              <a:rPr lang="en-US" sz="1400" b="1">
                <a:cs typeface="Calibri"/>
              </a:rPr>
              <a:t>Availability</a:t>
            </a:r>
            <a:r>
              <a:rPr lang="en-US" sz="1400">
                <a:cs typeface="Calibri"/>
              </a:rPr>
              <a:t>: vi is available on most Unix-like systems by default, making it a ubiquitous text editor across various platforms.</a:t>
            </a:r>
            <a:endParaRPr lang="en-US" sz="1400"/>
          </a:p>
          <a:p>
            <a:r>
              <a:rPr lang="en-US" sz="1400" b="1">
                <a:cs typeface="Calibri"/>
              </a:rPr>
              <a:t>Efficiency</a:t>
            </a:r>
            <a:r>
              <a:rPr lang="en-US" sz="1400">
                <a:cs typeface="Calibri"/>
              </a:rPr>
              <a:t>: Once mastered, vi offers a highly efficient and powerful editing environment. Its modal interface allows for quick navigation, editing, and manipulation of text without needing to reach for the mouse.</a:t>
            </a:r>
            <a:endParaRPr lang="en-US" sz="1400"/>
          </a:p>
          <a:p>
            <a:r>
              <a:rPr lang="en-US" sz="1400" b="1">
                <a:cs typeface="Calibri"/>
              </a:rPr>
              <a:t>Versatility</a:t>
            </a:r>
            <a:r>
              <a:rPr lang="en-US" sz="1400">
                <a:cs typeface="Calibri"/>
              </a:rPr>
              <a:t>: vi is versatile and offers a wide array of commands for editing, searching, and replacing text, making it suitable for tasks ranging from quick edits to complex programming.</a:t>
            </a:r>
            <a:endParaRPr lang="en-US" sz="1400"/>
          </a:p>
          <a:p>
            <a:r>
              <a:rPr lang="en-US" sz="1400" b="1">
                <a:ea typeface="+mn-lt"/>
                <a:cs typeface="+mn-lt"/>
              </a:rPr>
              <a:t>Customization</a:t>
            </a:r>
            <a:r>
              <a:rPr lang="en-US" sz="1400">
                <a:cs typeface="Calibri"/>
              </a:rPr>
              <a:t>: vi is highly customizable. With vim (Vi </a:t>
            </a:r>
            <a:r>
              <a:rPr lang="en-US" sz="1400" err="1">
                <a:cs typeface="Calibri"/>
              </a:rPr>
              <a:t>IMproved</a:t>
            </a:r>
            <a:r>
              <a:rPr lang="en-US" sz="1400">
                <a:cs typeface="Calibri"/>
              </a:rPr>
              <a:t>), users can configure and extend its functionality using plugins, custom mappings, and scripting, tailoring the editor to their specific needs.</a:t>
            </a:r>
          </a:p>
          <a:p>
            <a:r>
              <a:rPr lang="en-US" sz="1400" b="1">
                <a:cs typeface="Calibri"/>
              </a:rPr>
              <a:t>Lightweight</a:t>
            </a:r>
            <a:r>
              <a:rPr lang="en-US" sz="1400">
                <a:cs typeface="Calibri"/>
              </a:rPr>
              <a:t>: vi is lightweight and doesn't require significant system resources, making it ideal for editing files even on resource-constrained systems or remote servers.</a:t>
            </a:r>
          </a:p>
          <a:p>
            <a:r>
              <a:rPr lang="en-US" sz="1400" b="1">
                <a:cs typeface="Calibri"/>
              </a:rPr>
              <a:t>Stability</a:t>
            </a:r>
            <a:r>
              <a:rPr lang="en-US" sz="1400">
                <a:cs typeface="Calibri"/>
              </a:rPr>
              <a:t>: vi has been around for decades and is known for its stability and reliability. Its consistent behavior across different systems ensures familiarity and ease of use.</a:t>
            </a:r>
            <a:endParaRPr lang="en-US" sz="1400"/>
          </a:p>
          <a:p>
            <a:r>
              <a:rPr lang="en-US" sz="1400" b="1">
                <a:cs typeface="Calibri"/>
              </a:rPr>
              <a:t>Learning Curve</a:t>
            </a:r>
            <a:r>
              <a:rPr lang="en-US" sz="1400">
                <a:cs typeface="Calibri"/>
              </a:rPr>
              <a:t>: Though vi might have a steeper learning curve initially, investing time in learning its commands and features can lead to increased productivity and efficiency in the long run, especially for users who frequently work in terminal environments.</a:t>
            </a:r>
            <a:endParaRPr lang="en-US" sz="1400"/>
          </a:p>
          <a:p>
            <a:r>
              <a:rPr lang="en-US" sz="1400" b="1">
                <a:cs typeface="Calibri"/>
              </a:rPr>
              <a:t>Industry Standard</a:t>
            </a:r>
            <a:r>
              <a:rPr lang="en-US" sz="1400">
                <a:cs typeface="Calibri"/>
              </a:rPr>
              <a:t>: In certain environments, especially in software development or system administration, familiarity with vi or vim is highly valued. Many professionals in these fields use vi as their primary text editor.</a:t>
            </a:r>
            <a:endParaRPr lang="en-US" sz="1400"/>
          </a:p>
        </p:txBody>
      </p:sp>
    </p:spTree>
    <p:extLst>
      <p:ext uri="{BB962C8B-B14F-4D97-AF65-F5344CB8AC3E}">
        <p14:creationId xmlns:p14="http://schemas.microsoft.com/office/powerpoint/2010/main" val="12054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065BC0-91DB-86DE-6E7E-4B48D4032DB1}"/>
              </a:ext>
            </a:extLst>
          </p:cNvPr>
          <p:cNvSpPr txBox="1"/>
          <p:nvPr/>
        </p:nvSpPr>
        <p:spPr>
          <a:xfrm>
            <a:off x="838200" y="1844675"/>
            <a:ext cx="3619500" cy="1627188"/>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300" b="1">
                <a:latin typeface="Söhne"/>
              </a:rPr>
              <a:t>Modes:</a:t>
            </a:r>
          </a:p>
          <a:p>
            <a:pPr>
              <a:lnSpc>
                <a:spcPct val="90000"/>
              </a:lnSpc>
              <a:spcAft>
                <a:spcPts val="600"/>
              </a:spcAft>
              <a:buChar char="•"/>
            </a:pPr>
            <a:r>
              <a:rPr lang="en-US" sz="1300" b="1">
                <a:solidFill>
                  <a:srgbClr val="374151"/>
                </a:solidFill>
                <a:latin typeface="Söhne"/>
              </a:rPr>
              <a:t>Normal Mode:</a:t>
            </a:r>
            <a:r>
              <a:rPr lang="en-US" sz="1300">
                <a:solidFill>
                  <a:srgbClr val="374151"/>
                </a:solidFill>
                <a:latin typeface="Söhne"/>
              </a:rPr>
              <a:t> The default mode for navigation and issuing commands.</a:t>
            </a:r>
          </a:p>
          <a:p>
            <a:pPr>
              <a:lnSpc>
                <a:spcPct val="90000"/>
              </a:lnSpc>
              <a:spcAft>
                <a:spcPts val="600"/>
              </a:spcAft>
              <a:buChar char="•"/>
            </a:pPr>
            <a:r>
              <a:rPr lang="en-US" sz="1300" b="1">
                <a:solidFill>
                  <a:srgbClr val="374151"/>
                </a:solidFill>
                <a:latin typeface="Söhne"/>
              </a:rPr>
              <a:t>Insert Mode:</a:t>
            </a:r>
            <a:r>
              <a:rPr lang="en-US" sz="1300">
                <a:solidFill>
                  <a:srgbClr val="374151"/>
                </a:solidFill>
                <a:latin typeface="Söhne"/>
              </a:rPr>
              <a:t> Allows text entry.</a:t>
            </a:r>
          </a:p>
          <a:p>
            <a:pPr>
              <a:lnSpc>
                <a:spcPct val="90000"/>
              </a:lnSpc>
              <a:spcAft>
                <a:spcPts val="600"/>
              </a:spcAft>
              <a:buChar char="•"/>
            </a:pPr>
            <a:r>
              <a:rPr lang="en-US" sz="1300" b="1">
                <a:solidFill>
                  <a:srgbClr val="374151"/>
                </a:solidFill>
                <a:latin typeface="Söhne"/>
              </a:rPr>
              <a:t>Command-Line Mode:</a:t>
            </a:r>
            <a:r>
              <a:rPr lang="en-US" sz="1300">
                <a:solidFill>
                  <a:srgbClr val="374151"/>
                </a:solidFill>
                <a:latin typeface="Söhne"/>
              </a:rPr>
              <a:t> For entering commands like saving, quitting, searching, etc.</a:t>
            </a:r>
          </a:p>
        </p:txBody>
      </p:sp>
      <p:sp>
        <p:nvSpPr>
          <p:cNvPr id="7" name="TextBox 6">
            <a:extLst>
              <a:ext uri="{FF2B5EF4-FFF2-40B4-BE49-F238E27FC236}">
                <a16:creationId xmlns:a16="http://schemas.microsoft.com/office/drawing/2014/main" id="{64F608A2-EFE7-E844-3BC9-274ECA022277}"/>
              </a:ext>
            </a:extLst>
          </p:cNvPr>
          <p:cNvSpPr txBox="1"/>
          <p:nvPr/>
        </p:nvSpPr>
        <p:spPr>
          <a:xfrm>
            <a:off x="838200" y="3525838"/>
            <a:ext cx="3619500" cy="276860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300" b="1">
                <a:latin typeface="Söhne"/>
              </a:rPr>
              <a:t>Editing:</a:t>
            </a:r>
          </a:p>
          <a:p>
            <a:pPr>
              <a:lnSpc>
                <a:spcPct val="90000"/>
              </a:lnSpc>
              <a:spcAft>
                <a:spcPts val="600"/>
              </a:spcAft>
              <a:buChar char="•"/>
            </a:pPr>
            <a:r>
              <a:rPr lang="en-US" sz="1300" b="1">
                <a:solidFill>
                  <a:srgbClr val="374151"/>
                </a:solidFill>
                <a:latin typeface="Söhne"/>
              </a:rPr>
              <a:t>x:</a:t>
            </a:r>
            <a:r>
              <a:rPr lang="en-US" sz="1300">
                <a:solidFill>
                  <a:srgbClr val="374151"/>
                </a:solidFill>
                <a:latin typeface="Söhne"/>
              </a:rPr>
              <a:t> Delete the character under the cursor.</a:t>
            </a:r>
          </a:p>
          <a:p>
            <a:pPr>
              <a:lnSpc>
                <a:spcPct val="90000"/>
              </a:lnSpc>
              <a:spcAft>
                <a:spcPts val="600"/>
              </a:spcAft>
              <a:buChar char="•"/>
            </a:pPr>
            <a:r>
              <a:rPr lang="en-US" sz="1300" b="1">
                <a:solidFill>
                  <a:srgbClr val="374151"/>
                </a:solidFill>
                <a:latin typeface="Söhne"/>
              </a:rPr>
              <a:t>dd:</a:t>
            </a:r>
            <a:r>
              <a:rPr lang="en-US" sz="1300">
                <a:solidFill>
                  <a:srgbClr val="374151"/>
                </a:solidFill>
                <a:latin typeface="Söhne"/>
              </a:rPr>
              <a:t> Delete the entire line.</a:t>
            </a:r>
          </a:p>
          <a:p>
            <a:pPr>
              <a:lnSpc>
                <a:spcPct val="90000"/>
              </a:lnSpc>
              <a:spcAft>
                <a:spcPts val="600"/>
              </a:spcAft>
              <a:buChar char="•"/>
            </a:pPr>
            <a:r>
              <a:rPr lang="en-US" sz="1300" b="1">
                <a:solidFill>
                  <a:srgbClr val="374151"/>
                </a:solidFill>
                <a:latin typeface="Söhne"/>
              </a:rPr>
              <a:t>u:</a:t>
            </a:r>
            <a:r>
              <a:rPr lang="en-US" sz="1300">
                <a:solidFill>
                  <a:srgbClr val="374151"/>
                </a:solidFill>
                <a:latin typeface="Söhne"/>
              </a:rPr>
              <a:t> Undo the last change.</a:t>
            </a:r>
          </a:p>
          <a:p>
            <a:pPr>
              <a:lnSpc>
                <a:spcPct val="90000"/>
              </a:lnSpc>
              <a:spcAft>
                <a:spcPts val="600"/>
              </a:spcAft>
              <a:buChar char="•"/>
            </a:pPr>
            <a:r>
              <a:rPr lang="en-US" sz="1300" b="1">
                <a:solidFill>
                  <a:srgbClr val="374151"/>
                </a:solidFill>
                <a:latin typeface="Söhne"/>
              </a:rPr>
              <a:t>yy:</a:t>
            </a:r>
            <a:r>
              <a:rPr lang="en-US" sz="1300">
                <a:solidFill>
                  <a:srgbClr val="374151"/>
                </a:solidFill>
                <a:latin typeface="Söhne"/>
              </a:rPr>
              <a:t> Copy (yank) the entire line.</a:t>
            </a:r>
          </a:p>
          <a:p>
            <a:pPr>
              <a:lnSpc>
                <a:spcPct val="90000"/>
              </a:lnSpc>
              <a:spcAft>
                <a:spcPts val="600"/>
              </a:spcAft>
              <a:buChar char="•"/>
            </a:pPr>
            <a:r>
              <a:rPr lang="en-US" sz="1300" b="1">
                <a:solidFill>
                  <a:srgbClr val="374151"/>
                </a:solidFill>
                <a:latin typeface="Söhne"/>
              </a:rPr>
              <a:t>p:</a:t>
            </a:r>
            <a:r>
              <a:rPr lang="en-US" sz="1300">
                <a:solidFill>
                  <a:srgbClr val="374151"/>
                </a:solidFill>
                <a:latin typeface="Söhne"/>
              </a:rPr>
              <a:t> Paste the copied or deleted text after the cursor.</a:t>
            </a:r>
          </a:p>
          <a:p>
            <a:pPr>
              <a:lnSpc>
                <a:spcPct val="90000"/>
              </a:lnSpc>
              <a:spcAft>
                <a:spcPts val="600"/>
              </a:spcAft>
              <a:buChar char="•"/>
            </a:pPr>
            <a:r>
              <a:rPr lang="en-US" sz="1300" b="1">
                <a:solidFill>
                  <a:srgbClr val="374151"/>
                </a:solidFill>
                <a:latin typeface="Söhne"/>
              </a:rPr>
              <a:t>r:</a:t>
            </a:r>
            <a:r>
              <a:rPr lang="en-US" sz="1300">
                <a:solidFill>
                  <a:srgbClr val="374151"/>
                </a:solidFill>
                <a:latin typeface="Söhne"/>
              </a:rPr>
              <a:t> Replace a single character under the cursor with a new one.</a:t>
            </a:r>
          </a:p>
          <a:p>
            <a:pPr>
              <a:lnSpc>
                <a:spcPct val="90000"/>
              </a:lnSpc>
              <a:spcAft>
                <a:spcPts val="600"/>
              </a:spcAft>
              <a:buChar char="•"/>
            </a:pPr>
            <a:r>
              <a:rPr lang="en-US" sz="1300" b="1">
                <a:solidFill>
                  <a:srgbClr val="374151"/>
                </a:solidFill>
                <a:latin typeface="Söhne"/>
              </a:rPr>
              <a:t>J:</a:t>
            </a:r>
            <a:r>
              <a:rPr lang="en-US" sz="1300">
                <a:solidFill>
                  <a:srgbClr val="374151"/>
                </a:solidFill>
                <a:latin typeface="Söhne"/>
              </a:rPr>
              <a:t> Join lines, merging the current line with the next line.</a:t>
            </a:r>
          </a:p>
        </p:txBody>
      </p:sp>
      <p:sp>
        <p:nvSpPr>
          <p:cNvPr id="5" name="TextBox 4">
            <a:extLst>
              <a:ext uri="{FF2B5EF4-FFF2-40B4-BE49-F238E27FC236}">
                <a16:creationId xmlns:a16="http://schemas.microsoft.com/office/drawing/2014/main" id="{358F95D1-61B9-BAA3-91E2-6A0CF6A20969}"/>
              </a:ext>
            </a:extLst>
          </p:cNvPr>
          <p:cNvSpPr txBox="1"/>
          <p:nvPr/>
        </p:nvSpPr>
        <p:spPr>
          <a:xfrm>
            <a:off x="4527550" y="1844675"/>
            <a:ext cx="3416300" cy="305435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500" b="1">
                <a:latin typeface="Söhne"/>
              </a:rPr>
              <a:t>Basic Navigation:</a:t>
            </a:r>
          </a:p>
          <a:p>
            <a:pPr>
              <a:lnSpc>
                <a:spcPct val="90000"/>
              </a:lnSpc>
              <a:spcAft>
                <a:spcPts val="600"/>
              </a:spcAft>
              <a:buChar char="•"/>
            </a:pPr>
            <a:r>
              <a:rPr lang="en-US" sz="1500" b="1">
                <a:solidFill>
                  <a:srgbClr val="374151"/>
                </a:solidFill>
                <a:latin typeface="Söhne"/>
              </a:rPr>
              <a:t>h, j, k, l:</a:t>
            </a:r>
            <a:r>
              <a:rPr lang="en-US" sz="1500">
                <a:solidFill>
                  <a:srgbClr val="374151"/>
                </a:solidFill>
                <a:latin typeface="Söhne"/>
              </a:rPr>
              <a:t> Move the cursor left, down, up, and right respectively.</a:t>
            </a:r>
          </a:p>
          <a:p>
            <a:pPr>
              <a:lnSpc>
                <a:spcPct val="90000"/>
              </a:lnSpc>
              <a:spcAft>
                <a:spcPts val="600"/>
              </a:spcAft>
              <a:buChar char="•"/>
            </a:pPr>
            <a:r>
              <a:rPr lang="en-US" sz="1500" b="1">
                <a:solidFill>
                  <a:srgbClr val="374151"/>
                </a:solidFill>
                <a:latin typeface="Söhne"/>
              </a:rPr>
              <a:t>w, b:</a:t>
            </a:r>
            <a:r>
              <a:rPr lang="en-US" sz="1500">
                <a:solidFill>
                  <a:srgbClr val="374151"/>
                </a:solidFill>
                <a:latin typeface="Söhne"/>
              </a:rPr>
              <a:t> Move the cursor forward or backward by a word.</a:t>
            </a:r>
          </a:p>
          <a:p>
            <a:pPr>
              <a:lnSpc>
                <a:spcPct val="90000"/>
              </a:lnSpc>
              <a:spcAft>
                <a:spcPts val="600"/>
              </a:spcAft>
              <a:buChar char="•"/>
            </a:pPr>
            <a:r>
              <a:rPr lang="en-US" sz="1500" b="1">
                <a:solidFill>
                  <a:srgbClr val="374151"/>
                </a:solidFill>
                <a:latin typeface="Söhne"/>
              </a:rPr>
              <a:t>0 (zero):</a:t>
            </a:r>
            <a:r>
              <a:rPr lang="en-US" sz="1500">
                <a:solidFill>
                  <a:srgbClr val="374151"/>
                </a:solidFill>
                <a:latin typeface="Söhne"/>
              </a:rPr>
              <a:t> Move the cursor to the beginning of the current line.</a:t>
            </a:r>
          </a:p>
          <a:p>
            <a:pPr>
              <a:lnSpc>
                <a:spcPct val="90000"/>
              </a:lnSpc>
              <a:spcAft>
                <a:spcPts val="600"/>
              </a:spcAft>
              <a:buChar char="•"/>
            </a:pPr>
            <a:r>
              <a:rPr lang="en-US" sz="1500" b="1">
                <a:solidFill>
                  <a:srgbClr val="374151"/>
                </a:solidFill>
                <a:latin typeface="Söhne"/>
              </a:rPr>
              <a:t>$:</a:t>
            </a:r>
            <a:r>
              <a:rPr lang="en-US" sz="1500">
                <a:solidFill>
                  <a:srgbClr val="374151"/>
                </a:solidFill>
                <a:latin typeface="Söhne"/>
              </a:rPr>
              <a:t> Move the cursor to the end of the current line.</a:t>
            </a:r>
          </a:p>
          <a:p>
            <a:pPr>
              <a:lnSpc>
                <a:spcPct val="90000"/>
              </a:lnSpc>
              <a:spcAft>
                <a:spcPts val="600"/>
              </a:spcAft>
              <a:buChar char="•"/>
            </a:pPr>
            <a:r>
              <a:rPr lang="en-US" sz="1500" b="1">
                <a:solidFill>
                  <a:srgbClr val="374151"/>
                </a:solidFill>
                <a:latin typeface="Söhne"/>
              </a:rPr>
              <a:t>G:</a:t>
            </a:r>
            <a:r>
              <a:rPr lang="en-US" sz="1500">
                <a:solidFill>
                  <a:srgbClr val="374151"/>
                </a:solidFill>
                <a:latin typeface="Söhne"/>
              </a:rPr>
              <a:t> Move to the end of the file.</a:t>
            </a:r>
          </a:p>
          <a:p>
            <a:pPr>
              <a:lnSpc>
                <a:spcPct val="90000"/>
              </a:lnSpc>
              <a:spcAft>
                <a:spcPts val="600"/>
              </a:spcAft>
              <a:buChar char="•"/>
            </a:pPr>
            <a:r>
              <a:rPr lang="en-US" sz="1500" b="1">
                <a:solidFill>
                  <a:srgbClr val="374151"/>
                </a:solidFill>
                <a:latin typeface="Söhne"/>
              </a:rPr>
              <a:t>gg:</a:t>
            </a:r>
            <a:r>
              <a:rPr lang="en-US" sz="1500">
                <a:solidFill>
                  <a:srgbClr val="374151"/>
                </a:solidFill>
                <a:latin typeface="Söhne"/>
              </a:rPr>
              <a:t> Move to the beginning of the file.</a:t>
            </a:r>
          </a:p>
        </p:txBody>
      </p:sp>
      <p:sp>
        <p:nvSpPr>
          <p:cNvPr id="8" name="TextBox 7">
            <a:extLst>
              <a:ext uri="{FF2B5EF4-FFF2-40B4-BE49-F238E27FC236}">
                <a16:creationId xmlns:a16="http://schemas.microsoft.com/office/drawing/2014/main" id="{D2736FF1-1E9E-54C2-DE27-B0CBE4722529}"/>
              </a:ext>
            </a:extLst>
          </p:cNvPr>
          <p:cNvSpPr txBox="1"/>
          <p:nvPr/>
        </p:nvSpPr>
        <p:spPr>
          <a:xfrm>
            <a:off x="4527550" y="4953000"/>
            <a:ext cx="3416300" cy="1341438"/>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300" b="1">
                <a:latin typeface="Söhne"/>
              </a:rPr>
              <a:t>Saving and Quitting:</a:t>
            </a:r>
          </a:p>
          <a:p>
            <a:pPr>
              <a:lnSpc>
                <a:spcPct val="90000"/>
              </a:lnSpc>
              <a:spcAft>
                <a:spcPts val="600"/>
              </a:spcAft>
              <a:buChar char="•"/>
            </a:pPr>
            <a:r>
              <a:rPr lang="en-US" sz="1300" b="1">
                <a:solidFill>
                  <a:srgbClr val="374151"/>
                </a:solidFill>
                <a:latin typeface="Söhne"/>
              </a:rPr>
              <a:t>:w:</a:t>
            </a:r>
            <a:r>
              <a:rPr lang="en-US" sz="1300">
                <a:solidFill>
                  <a:srgbClr val="374151"/>
                </a:solidFill>
                <a:latin typeface="Söhne"/>
              </a:rPr>
              <a:t> Save changes (write).</a:t>
            </a:r>
          </a:p>
          <a:p>
            <a:pPr>
              <a:lnSpc>
                <a:spcPct val="90000"/>
              </a:lnSpc>
              <a:spcAft>
                <a:spcPts val="600"/>
              </a:spcAft>
              <a:buChar char="•"/>
            </a:pPr>
            <a:r>
              <a:rPr lang="en-US" sz="1300" b="1">
                <a:solidFill>
                  <a:srgbClr val="374151"/>
                </a:solidFill>
                <a:latin typeface="Söhne"/>
              </a:rPr>
              <a:t>:q:</a:t>
            </a:r>
            <a:r>
              <a:rPr lang="en-US" sz="1300">
                <a:solidFill>
                  <a:srgbClr val="374151"/>
                </a:solidFill>
                <a:latin typeface="Söhne"/>
              </a:rPr>
              <a:t> Quit if no changes are made.</a:t>
            </a:r>
          </a:p>
          <a:p>
            <a:pPr>
              <a:lnSpc>
                <a:spcPct val="90000"/>
              </a:lnSpc>
              <a:spcAft>
                <a:spcPts val="600"/>
              </a:spcAft>
              <a:buChar char="•"/>
            </a:pPr>
            <a:r>
              <a:rPr lang="en-US" sz="1300" b="1">
                <a:solidFill>
                  <a:srgbClr val="374151"/>
                </a:solidFill>
                <a:latin typeface="Söhne"/>
              </a:rPr>
              <a:t>:q!:</a:t>
            </a:r>
            <a:r>
              <a:rPr lang="en-US" sz="1300">
                <a:solidFill>
                  <a:srgbClr val="374151"/>
                </a:solidFill>
                <a:latin typeface="Söhne"/>
              </a:rPr>
              <a:t> Quit without saving changes.</a:t>
            </a:r>
          </a:p>
          <a:p>
            <a:pPr>
              <a:lnSpc>
                <a:spcPct val="90000"/>
              </a:lnSpc>
              <a:spcAft>
                <a:spcPts val="600"/>
              </a:spcAft>
              <a:buChar char="•"/>
            </a:pPr>
            <a:r>
              <a:rPr lang="en-US" sz="1300" b="1">
                <a:solidFill>
                  <a:srgbClr val="374151"/>
                </a:solidFill>
                <a:latin typeface="Söhne"/>
              </a:rPr>
              <a:t>:wq</a:t>
            </a:r>
            <a:r>
              <a:rPr lang="en-US" sz="1300">
                <a:solidFill>
                  <a:srgbClr val="374151"/>
                </a:solidFill>
                <a:latin typeface="Söhne"/>
              </a:rPr>
              <a:t> or </a:t>
            </a:r>
            <a:r>
              <a:rPr lang="en-US" sz="1300" b="1">
                <a:solidFill>
                  <a:srgbClr val="374151"/>
                </a:solidFill>
                <a:latin typeface="Söhne"/>
              </a:rPr>
              <a:t>:x:</a:t>
            </a:r>
            <a:r>
              <a:rPr lang="en-US" sz="1300">
                <a:solidFill>
                  <a:srgbClr val="374151"/>
                </a:solidFill>
                <a:latin typeface="Söhne"/>
              </a:rPr>
              <a:t> Save changes and quit.</a:t>
            </a:r>
          </a:p>
        </p:txBody>
      </p:sp>
      <p:sp>
        <p:nvSpPr>
          <p:cNvPr id="6" name="TextBox 5">
            <a:extLst>
              <a:ext uri="{FF2B5EF4-FFF2-40B4-BE49-F238E27FC236}">
                <a16:creationId xmlns:a16="http://schemas.microsoft.com/office/drawing/2014/main" id="{1EEF4D84-C530-2736-09E0-212BE2F8920F}"/>
              </a:ext>
            </a:extLst>
          </p:cNvPr>
          <p:cNvSpPr txBox="1"/>
          <p:nvPr/>
        </p:nvSpPr>
        <p:spPr>
          <a:xfrm>
            <a:off x="8016875" y="1844675"/>
            <a:ext cx="3332163" cy="276860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500" b="1">
                <a:latin typeface="Söhne"/>
              </a:rPr>
              <a:t>Entering/Exiting Insert Mode:</a:t>
            </a:r>
          </a:p>
          <a:p>
            <a:pPr>
              <a:lnSpc>
                <a:spcPct val="90000"/>
              </a:lnSpc>
              <a:spcAft>
                <a:spcPts val="600"/>
              </a:spcAft>
              <a:buChar char="•"/>
            </a:pPr>
            <a:r>
              <a:rPr lang="en-US" sz="1500" b="1">
                <a:solidFill>
                  <a:srgbClr val="374151"/>
                </a:solidFill>
                <a:latin typeface="Söhne"/>
              </a:rPr>
              <a:t>i:</a:t>
            </a:r>
            <a:r>
              <a:rPr lang="en-US" sz="1500">
                <a:solidFill>
                  <a:srgbClr val="374151"/>
                </a:solidFill>
                <a:latin typeface="Söhne"/>
              </a:rPr>
              <a:t> Enter Insert mode before the cursor.</a:t>
            </a:r>
          </a:p>
          <a:p>
            <a:pPr>
              <a:lnSpc>
                <a:spcPct val="90000"/>
              </a:lnSpc>
              <a:spcAft>
                <a:spcPts val="600"/>
              </a:spcAft>
              <a:buChar char="•"/>
            </a:pPr>
            <a:r>
              <a:rPr lang="en-US" sz="1500" b="1">
                <a:solidFill>
                  <a:srgbClr val="374151"/>
                </a:solidFill>
                <a:latin typeface="Söhne"/>
              </a:rPr>
              <a:t>a:</a:t>
            </a:r>
            <a:r>
              <a:rPr lang="en-US" sz="1500">
                <a:solidFill>
                  <a:srgbClr val="374151"/>
                </a:solidFill>
                <a:latin typeface="Söhne"/>
              </a:rPr>
              <a:t> Enter Insert mode after the cursor.</a:t>
            </a:r>
          </a:p>
          <a:p>
            <a:pPr>
              <a:lnSpc>
                <a:spcPct val="90000"/>
              </a:lnSpc>
              <a:spcAft>
                <a:spcPts val="600"/>
              </a:spcAft>
              <a:buChar char="•"/>
            </a:pPr>
            <a:r>
              <a:rPr lang="en-US" sz="1500" b="1">
                <a:solidFill>
                  <a:srgbClr val="374151"/>
                </a:solidFill>
                <a:latin typeface="Söhne"/>
              </a:rPr>
              <a:t>o:</a:t>
            </a:r>
            <a:r>
              <a:rPr lang="en-US" sz="1500">
                <a:solidFill>
                  <a:srgbClr val="374151"/>
                </a:solidFill>
                <a:latin typeface="Söhne"/>
              </a:rPr>
              <a:t> Open a new line below the current line and enter Insert mode.</a:t>
            </a:r>
          </a:p>
          <a:p>
            <a:pPr>
              <a:lnSpc>
                <a:spcPct val="90000"/>
              </a:lnSpc>
              <a:spcAft>
                <a:spcPts val="600"/>
              </a:spcAft>
              <a:buChar char="•"/>
            </a:pPr>
            <a:r>
              <a:rPr lang="en-US" sz="1500" b="1">
                <a:solidFill>
                  <a:srgbClr val="374151"/>
                </a:solidFill>
                <a:latin typeface="Söhne"/>
              </a:rPr>
              <a:t>O:</a:t>
            </a:r>
            <a:r>
              <a:rPr lang="en-US" sz="1500">
                <a:solidFill>
                  <a:srgbClr val="374151"/>
                </a:solidFill>
                <a:latin typeface="Söhne"/>
              </a:rPr>
              <a:t> Open a new line above the current line and enter Insert mode.</a:t>
            </a:r>
          </a:p>
          <a:p>
            <a:pPr>
              <a:lnSpc>
                <a:spcPct val="90000"/>
              </a:lnSpc>
              <a:spcAft>
                <a:spcPts val="600"/>
              </a:spcAft>
              <a:buChar char="•"/>
            </a:pPr>
            <a:r>
              <a:rPr lang="en-US" sz="1500" b="1">
                <a:solidFill>
                  <a:srgbClr val="374151"/>
                </a:solidFill>
                <a:latin typeface="Söhne"/>
              </a:rPr>
              <a:t>Esc:</a:t>
            </a:r>
            <a:r>
              <a:rPr lang="en-US" sz="1500">
                <a:solidFill>
                  <a:srgbClr val="374151"/>
                </a:solidFill>
                <a:latin typeface="Söhne"/>
              </a:rPr>
              <a:t> Exit Insert mode and return to Normal mode.</a:t>
            </a:r>
          </a:p>
        </p:txBody>
      </p:sp>
      <p:sp>
        <p:nvSpPr>
          <p:cNvPr id="9" name="TextBox 8">
            <a:extLst>
              <a:ext uri="{FF2B5EF4-FFF2-40B4-BE49-F238E27FC236}">
                <a16:creationId xmlns:a16="http://schemas.microsoft.com/office/drawing/2014/main" id="{CA0C141E-2CF0-F217-D4C1-62C9DE514F9C}"/>
              </a:ext>
            </a:extLst>
          </p:cNvPr>
          <p:cNvSpPr txBox="1"/>
          <p:nvPr/>
        </p:nvSpPr>
        <p:spPr>
          <a:xfrm>
            <a:off x="8016875" y="4668838"/>
            <a:ext cx="3332163" cy="1627188"/>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300" b="1">
                <a:latin typeface="Söhne"/>
              </a:rPr>
              <a:t>Searching:</a:t>
            </a:r>
          </a:p>
          <a:p>
            <a:pPr>
              <a:lnSpc>
                <a:spcPct val="90000"/>
              </a:lnSpc>
              <a:spcAft>
                <a:spcPts val="600"/>
              </a:spcAft>
              <a:buChar char="•"/>
            </a:pPr>
            <a:r>
              <a:rPr lang="en-US" sz="1300" b="1">
                <a:solidFill>
                  <a:srgbClr val="374151"/>
                </a:solidFill>
                <a:latin typeface="Söhne"/>
              </a:rPr>
              <a:t>/pattern:</a:t>
            </a:r>
            <a:r>
              <a:rPr lang="en-US" sz="1300">
                <a:solidFill>
                  <a:srgbClr val="374151"/>
                </a:solidFill>
                <a:latin typeface="Söhne"/>
              </a:rPr>
              <a:t> Search forward for a specific pattern.</a:t>
            </a:r>
          </a:p>
          <a:p>
            <a:pPr>
              <a:lnSpc>
                <a:spcPct val="90000"/>
              </a:lnSpc>
              <a:spcAft>
                <a:spcPts val="600"/>
              </a:spcAft>
              <a:buChar char="•"/>
            </a:pPr>
            <a:r>
              <a:rPr lang="en-US" sz="1300" b="1">
                <a:solidFill>
                  <a:srgbClr val="374151"/>
                </a:solidFill>
                <a:latin typeface="Söhne"/>
              </a:rPr>
              <a:t>n:</a:t>
            </a:r>
            <a:r>
              <a:rPr lang="en-US" sz="1300">
                <a:solidFill>
                  <a:srgbClr val="374151"/>
                </a:solidFill>
                <a:latin typeface="Söhne"/>
              </a:rPr>
              <a:t> Move to the next occurrence of the search pattern.</a:t>
            </a:r>
          </a:p>
          <a:p>
            <a:pPr>
              <a:lnSpc>
                <a:spcPct val="90000"/>
              </a:lnSpc>
              <a:spcAft>
                <a:spcPts val="600"/>
              </a:spcAft>
              <a:buChar char="•"/>
            </a:pPr>
            <a:r>
              <a:rPr lang="en-US" sz="1300" b="1">
                <a:solidFill>
                  <a:srgbClr val="374151"/>
                </a:solidFill>
                <a:latin typeface="Söhne"/>
              </a:rPr>
              <a:t>N:</a:t>
            </a:r>
            <a:r>
              <a:rPr lang="en-US" sz="1300">
                <a:solidFill>
                  <a:srgbClr val="374151"/>
                </a:solidFill>
                <a:latin typeface="Söhne"/>
              </a:rPr>
              <a:t> Move to the previous occurrence of the search pattern.</a:t>
            </a:r>
          </a:p>
        </p:txBody>
      </p:sp>
      <p:sp>
        <p:nvSpPr>
          <p:cNvPr id="2" name="Title 1">
            <a:extLst>
              <a:ext uri="{FF2B5EF4-FFF2-40B4-BE49-F238E27FC236}">
                <a16:creationId xmlns:a16="http://schemas.microsoft.com/office/drawing/2014/main" id="{E08C0039-5827-208C-EC24-3BAD81D8B186}"/>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What are the basic vi commands? </a:t>
            </a:r>
          </a:p>
        </p:txBody>
      </p:sp>
    </p:spTree>
    <p:extLst>
      <p:ext uri="{BB962C8B-B14F-4D97-AF65-F5344CB8AC3E}">
        <p14:creationId xmlns:p14="http://schemas.microsoft.com/office/powerpoint/2010/main" val="219753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animBg="1"/>
      <p:bldP spid="8" grpId="0" animBg="1"/>
      <p:bldP spid="6"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4F7E1-ADD2-C04A-9DE8-4E3248D25813}"/>
              </a:ext>
            </a:extLst>
          </p:cNvPr>
          <p:cNvSpPr>
            <a:spLocks noGrp="1"/>
          </p:cNvSpPr>
          <p:nvPr>
            <p:ph type="title"/>
          </p:nvPr>
        </p:nvSpPr>
        <p:spPr>
          <a:xfrm>
            <a:off x="838200" y="365125"/>
            <a:ext cx="10515600" cy="1325563"/>
          </a:xfrm>
        </p:spPr>
        <p:txBody>
          <a:bodyPr>
            <a:normAutofit/>
          </a:bodyPr>
          <a:lstStyle/>
          <a:p>
            <a:r>
              <a:rPr lang="en-US" sz="4200" b="1"/>
              <a:t>I want to find out the number of bytes and words in my file. How can I do this? </a:t>
            </a:r>
            <a:endParaRPr lang="en-US" sz="4200" b="1">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C815D6-5F90-E41F-E76D-0D874D593C5D}"/>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r>
              <a:rPr lang="en-US" sz="2200" b="0" i="0">
                <a:latin typeface="Söhne"/>
                <a:ea typeface="Söhne"/>
                <a:cs typeface="Söhne"/>
              </a:rPr>
              <a:t>You can use various commands available in Unix-like systems (such as Linux) to find out the number of bytes and words in a file. Here are a few commands you can use:</a:t>
            </a:r>
            <a:endParaRPr lang="en-US" sz="2200"/>
          </a:p>
          <a:p>
            <a:r>
              <a:rPr lang="en-US" sz="2200">
                <a:latin typeface="Söhne"/>
              </a:rPr>
              <a:t>Using </a:t>
            </a:r>
            <a:r>
              <a:rPr lang="en-US" sz="2200" err="1">
                <a:latin typeface="Söhne"/>
              </a:rPr>
              <a:t>wc</a:t>
            </a:r>
            <a:r>
              <a:rPr lang="en-US" sz="2200">
                <a:latin typeface="Söhne"/>
              </a:rPr>
              <a:t> Command:</a:t>
            </a:r>
          </a:p>
          <a:p>
            <a:pPr lvl="1" indent="-457200">
              <a:buFont typeface="Courier New" panose="020B0604020202020204" pitchFamily="34" charset="0"/>
              <a:buChar char="o"/>
            </a:pPr>
            <a:r>
              <a:rPr lang="en-US" sz="2200">
                <a:latin typeface="Söhne"/>
              </a:rPr>
              <a:t>The </a:t>
            </a:r>
            <a:r>
              <a:rPr lang="en-US" sz="2200" err="1">
                <a:latin typeface="Söhne"/>
              </a:rPr>
              <a:t>wc</a:t>
            </a:r>
            <a:r>
              <a:rPr lang="en-US" sz="2200">
                <a:latin typeface="Söhne"/>
              </a:rPr>
              <a:t> (word count) command can provide the number of lines, words, and bytes in a file.</a:t>
            </a:r>
            <a:endParaRPr lang="en-US" sz="2200">
              <a:cs typeface="Calibri"/>
            </a:endParaRPr>
          </a:p>
          <a:p>
            <a:pPr lvl="1" indent="-457200">
              <a:buFont typeface="Courier New" panose="020B0604020202020204" pitchFamily="34" charset="0"/>
              <a:buChar char="o"/>
            </a:pPr>
            <a:r>
              <a:rPr lang="en-US" sz="2200">
                <a:latin typeface="Söhne"/>
              </a:rPr>
              <a:t>To count the number of bytes in a file: </a:t>
            </a:r>
            <a:r>
              <a:rPr lang="en-US" sz="2200" b="1" err="1">
                <a:latin typeface="Söhne"/>
              </a:rPr>
              <a:t>wc</a:t>
            </a:r>
            <a:r>
              <a:rPr lang="en-US" sz="2200" b="1">
                <a:latin typeface="Söhne"/>
              </a:rPr>
              <a:t> -c filename </a:t>
            </a:r>
            <a:endParaRPr lang="en-US" sz="2200">
              <a:cs typeface="Calibri"/>
            </a:endParaRPr>
          </a:p>
          <a:p>
            <a:r>
              <a:rPr lang="en-US" sz="2200">
                <a:latin typeface="Söhne"/>
              </a:rPr>
              <a:t>Using stat Command:</a:t>
            </a:r>
          </a:p>
          <a:p>
            <a:pPr lvl="1" indent="-457200">
              <a:buFont typeface="Courier New" panose="020B0604020202020204" pitchFamily="34" charset="0"/>
              <a:buChar char="o"/>
            </a:pPr>
            <a:r>
              <a:rPr lang="en-US" sz="1800">
                <a:latin typeface="Söhne"/>
              </a:rPr>
              <a:t>To get the size of the file in bytes: </a:t>
            </a:r>
            <a:r>
              <a:rPr lang="en-US" sz="1800" b="1">
                <a:latin typeface="Söhne"/>
              </a:rPr>
              <a:t>stat -c %s filename </a:t>
            </a:r>
          </a:p>
          <a:p>
            <a:r>
              <a:rPr lang="en-US" sz="2200">
                <a:latin typeface="Söhne"/>
              </a:rPr>
              <a:t>Using du Command:</a:t>
            </a:r>
          </a:p>
          <a:p>
            <a:pPr lvl="1" indent="-457200">
              <a:buFont typeface="Courier New" panose="020B0604020202020204" pitchFamily="34" charset="0"/>
              <a:buChar char="o"/>
            </a:pPr>
            <a:r>
              <a:rPr lang="en-US" sz="1800">
                <a:latin typeface="Söhne"/>
              </a:rPr>
              <a:t>To get the apparent size of the file in bytes: </a:t>
            </a:r>
            <a:r>
              <a:rPr lang="en-US" sz="1800" b="1">
                <a:latin typeface="Söhne"/>
              </a:rPr>
              <a:t>du -b filename</a:t>
            </a:r>
            <a:r>
              <a:rPr lang="en-US" sz="1800">
                <a:latin typeface="Söhne"/>
              </a:rPr>
              <a:t> </a:t>
            </a:r>
          </a:p>
        </p:txBody>
      </p:sp>
    </p:spTree>
    <p:extLst>
      <p:ext uri="{BB962C8B-B14F-4D97-AF65-F5344CB8AC3E}">
        <p14:creationId xmlns:p14="http://schemas.microsoft.com/office/powerpoint/2010/main" val="1893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1A92FD-3C8C-406D-22FA-AC855AA68301}"/>
              </a:ext>
            </a:extLst>
          </p:cNvPr>
          <p:cNvSpPr>
            <a:spLocks noGrp="1"/>
          </p:cNvSpPr>
          <p:nvPr>
            <p:ph type="title"/>
          </p:nvPr>
        </p:nvSpPr>
        <p:spPr>
          <a:xfrm>
            <a:off x="838200" y="365125"/>
            <a:ext cx="10515600" cy="1325563"/>
          </a:xfrm>
        </p:spPr>
        <p:txBody>
          <a:bodyPr>
            <a:normAutofit/>
          </a:bodyPr>
          <a:lstStyle/>
          <a:p>
            <a:r>
              <a:rPr lang="en-US" sz="4200" b="1"/>
              <a:t>How can I translate characters from a standard input? </a:t>
            </a:r>
            <a:endParaRPr lang="en-US" sz="4200" b="1">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DD36DC-251E-5B37-437A-B75731586EAE}"/>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r>
              <a:rPr lang="en-US" sz="2000">
                <a:latin typeface="Söhne"/>
                <a:ea typeface="Söhne"/>
                <a:cs typeface="Söhne"/>
              </a:rPr>
              <a:t>We</a:t>
            </a:r>
            <a:r>
              <a:rPr lang="en-US" sz="2000" b="0" i="0">
                <a:latin typeface="Söhne"/>
                <a:ea typeface="Söhne"/>
                <a:cs typeface="Söhne"/>
              </a:rPr>
              <a:t> can use the </a:t>
            </a:r>
            <a:r>
              <a:rPr lang="en-US" sz="2000"/>
              <a:t>tr</a:t>
            </a:r>
            <a:r>
              <a:rPr lang="en-US" sz="2000" b="0" i="0">
                <a:latin typeface="Söhne"/>
                <a:ea typeface="Söhne"/>
                <a:cs typeface="Söhne"/>
              </a:rPr>
              <a:t> command in Unix-like systems to translate characters from standard input. The </a:t>
            </a:r>
            <a:r>
              <a:rPr lang="en-US" sz="2000"/>
              <a:t>tr</a:t>
            </a:r>
            <a:r>
              <a:rPr lang="en-US" sz="2000" b="0" i="0">
                <a:latin typeface="Söhne"/>
                <a:ea typeface="Söhne"/>
                <a:cs typeface="Söhne"/>
              </a:rPr>
              <a:t> command is used to translate, squeeze, and delete characters.</a:t>
            </a:r>
            <a:endParaRPr lang="en-US" sz="2000"/>
          </a:p>
          <a:p>
            <a:r>
              <a:rPr lang="en-US" sz="2000">
                <a:latin typeface="Söhne"/>
              </a:rPr>
              <a:t>Basic Syntax: tr [OPTIONS] SET1 [SET2]</a:t>
            </a:r>
          </a:p>
          <a:p>
            <a:pPr lvl="1" indent="-457200">
              <a:buFont typeface="Courier New" panose="020B0604020202020204" pitchFamily="34" charset="0"/>
              <a:buChar char="o"/>
            </a:pPr>
            <a:r>
              <a:rPr lang="en-US" sz="2000">
                <a:latin typeface="Söhne"/>
              </a:rPr>
              <a:t>SET1: Defines the set of characters you want to translate from.</a:t>
            </a:r>
          </a:p>
          <a:p>
            <a:pPr lvl="1" indent="-457200">
              <a:buFont typeface="Courier New" panose="020B0604020202020204" pitchFamily="34" charset="0"/>
              <a:buChar char="o"/>
            </a:pPr>
            <a:r>
              <a:rPr lang="en-US" sz="2000">
                <a:latin typeface="Söhne"/>
              </a:rPr>
              <a:t>SET2: Defines the set of characters you want to translate to.</a:t>
            </a:r>
            <a:endParaRPr lang="en-US" sz="2000">
              <a:cs typeface="Calibri"/>
            </a:endParaRPr>
          </a:p>
          <a:p>
            <a:pPr marL="0" indent="0">
              <a:buNone/>
            </a:pPr>
            <a:r>
              <a:rPr lang="en-US" sz="2000">
                <a:latin typeface="Söhne"/>
              </a:rPr>
              <a:t>Examples:</a:t>
            </a:r>
          </a:p>
          <a:p>
            <a:r>
              <a:rPr lang="en-US" sz="2000" b="1">
                <a:latin typeface="Söhne"/>
              </a:rPr>
              <a:t>Translate lowercase letters to uppercase:</a:t>
            </a:r>
            <a:r>
              <a:rPr lang="en-US" sz="2000">
                <a:latin typeface="Söhne"/>
              </a:rPr>
              <a:t> echo "hello" | tr '[:lower:]' '[:upper:]' </a:t>
            </a:r>
            <a:endParaRPr lang="en-US" sz="2000">
              <a:latin typeface="Calibri" panose="020F0502020204030204"/>
              <a:cs typeface="Calibri" panose="020F0502020204030204"/>
            </a:endParaRPr>
          </a:p>
          <a:p>
            <a:r>
              <a:rPr lang="en-US" sz="2000" b="1">
                <a:latin typeface="Söhne"/>
              </a:rPr>
              <a:t>Translate a specific character:</a:t>
            </a:r>
            <a:r>
              <a:rPr lang="en-US" sz="2000">
                <a:latin typeface="Söhne"/>
              </a:rPr>
              <a:t> echo "</a:t>
            </a:r>
            <a:r>
              <a:rPr lang="en-US" sz="2000" err="1">
                <a:latin typeface="Söhne"/>
              </a:rPr>
              <a:t>abcde</a:t>
            </a:r>
            <a:r>
              <a:rPr lang="en-US" sz="2000">
                <a:latin typeface="Söhne"/>
              </a:rPr>
              <a:t>" | tr 'a' 'z' </a:t>
            </a:r>
          </a:p>
          <a:p>
            <a:r>
              <a:rPr lang="en-US" sz="2000" b="1">
                <a:latin typeface="Söhne"/>
              </a:rPr>
              <a:t>Translate multiple characters:</a:t>
            </a:r>
            <a:r>
              <a:rPr lang="en-US" sz="2000">
                <a:latin typeface="Söhne"/>
              </a:rPr>
              <a:t> echo "12345" | tr '123' '</a:t>
            </a:r>
            <a:r>
              <a:rPr lang="en-US" sz="2000" err="1">
                <a:latin typeface="Söhne"/>
              </a:rPr>
              <a:t>abc</a:t>
            </a:r>
            <a:r>
              <a:rPr lang="en-US" sz="2000">
                <a:latin typeface="Söhne"/>
              </a:rPr>
              <a:t>' </a:t>
            </a:r>
          </a:p>
          <a:p>
            <a:r>
              <a:rPr lang="en-US" sz="2000" b="1">
                <a:latin typeface="Söhne"/>
              </a:rPr>
              <a:t>Delete specific characters:</a:t>
            </a:r>
            <a:r>
              <a:rPr lang="en-US" sz="2000">
                <a:latin typeface="Söhne"/>
              </a:rPr>
              <a:t> echo "Hello, World!" | tr -d '[:</a:t>
            </a:r>
            <a:r>
              <a:rPr lang="en-US" sz="2000" err="1">
                <a:latin typeface="Söhne"/>
              </a:rPr>
              <a:t>punct</a:t>
            </a:r>
            <a:r>
              <a:rPr lang="en-US" sz="2000">
                <a:latin typeface="Söhne"/>
              </a:rPr>
              <a:t>:]' </a:t>
            </a:r>
          </a:p>
          <a:p>
            <a:r>
              <a:rPr lang="en-US" sz="2000" b="1">
                <a:latin typeface="Söhne"/>
              </a:rPr>
              <a:t>Squeeze repeated characters:</a:t>
            </a:r>
            <a:r>
              <a:rPr lang="en-US" sz="2000">
                <a:latin typeface="Söhne"/>
              </a:rPr>
              <a:t> echo "</a:t>
            </a:r>
            <a:r>
              <a:rPr lang="en-US" sz="2000" err="1">
                <a:latin typeface="Söhne"/>
              </a:rPr>
              <a:t>helloooooo</a:t>
            </a:r>
            <a:r>
              <a:rPr lang="en-US" sz="2000">
                <a:latin typeface="Söhne"/>
              </a:rPr>
              <a:t>" | tr -s 'o' </a:t>
            </a:r>
          </a:p>
          <a:p>
            <a:endParaRPr lang="en-US" sz="2000">
              <a:latin typeface="Söhne"/>
            </a:endParaRPr>
          </a:p>
          <a:p>
            <a:endParaRPr lang="en-US" sz="2000">
              <a:latin typeface="Söhne"/>
            </a:endParaRPr>
          </a:p>
        </p:txBody>
      </p:sp>
    </p:spTree>
    <p:extLst>
      <p:ext uri="{BB962C8B-B14F-4D97-AF65-F5344CB8AC3E}">
        <p14:creationId xmlns:p14="http://schemas.microsoft.com/office/powerpoint/2010/main" val="310523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EA6AB-5835-6628-C862-6ACA0322FF91}"/>
              </a:ext>
            </a:extLst>
          </p:cNvPr>
          <p:cNvSpPr>
            <a:spLocks noGrp="1"/>
          </p:cNvSpPr>
          <p:nvPr>
            <p:ph type="title"/>
          </p:nvPr>
        </p:nvSpPr>
        <p:spPr>
          <a:xfrm>
            <a:off x="838200" y="365125"/>
            <a:ext cx="10515600" cy="1325563"/>
          </a:xfrm>
        </p:spPr>
        <p:txBody>
          <a:bodyPr>
            <a:normAutofit/>
          </a:bodyPr>
          <a:lstStyle/>
          <a:p>
            <a:r>
              <a:rPr lang="en-US" sz="5400" b="1"/>
              <a:t>What is SED and how is it used? </a:t>
            </a:r>
            <a:endParaRPr lang="en-US" sz="5400" b="1">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2F949F-E65F-A219-E8B3-8A9F67921C22}"/>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r>
              <a:rPr lang="en-US" sz="1500" b="0" i="0">
                <a:latin typeface="Söhne"/>
                <a:ea typeface="Söhne"/>
                <a:cs typeface="Söhne"/>
              </a:rPr>
              <a:t>SED stands for Stream Editor, and it is a powerful command-line tool used for text manipulation in Unix-like operating systems. It is designed for processing text files, applying transformations or edits to text content based on specified commands or patterns.</a:t>
            </a:r>
            <a:endParaRPr lang="en-US" sz="1500"/>
          </a:p>
          <a:p>
            <a:pPr marL="0" indent="0">
              <a:buNone/>
            </a:pPr>
            <a:r>
              <a:rPr lang="en-US" sz="1500" b="1">
                <a:latin typeface="Söhne"/>
              </a:rPr>
              <a:t>Features and Usage of SED:</a:t>
            </a:r>
          </a:p>
          <a:p>
            <a:r>
              <a:rPr lang="en-US" sz="1500">
                <a:latin typeface="Söhne"/>
              </a:rPr>
              <a:t>Pattern Matching and Substitution: SED allows finding patterns in text and performing substitutions.</a:t>
            </a:r>
            <a:endParaRPr lang="en-US" sz="1500"/>
          </a:p>
          <a:p>
            <a:pPr lvl="1" indent="-457200">
              <a:buFont typeface="Courier New" panose="020B0604020202020204" pitchFamily="34" charset="0"/>
              <a:buChar char="o"/>
            </a:pPr>
            <a:r>
              <a:rPr lang="en-US" sz="1100">
                <a:latin typeface="Söhne"/>
              </a:rPr>
              <a:t>Example: sed 's/</a:t>
            </a:r>
            <a:r>
              <a:rPr lang="en-US" sz="1100" err="1">
                <a:latin typeface="Söhne"/>
              </a:rPr>
              <a:t>old_text</a:t>
            </a:r>
            <a:r>
              <a:rPr lang="en-US" sz="1100">
                <a:latin typeface="Söhne"/>
              </a:rPr>
              <a:t>/</a:t>
            </a:r>
            <a:r>
              <a:rPr lang="en-US" sz="1100" err="1">
                <a:latin typeface="Söhne"/>
              </a:rPr>
              <a:t>new_text</a:t>
            </a:r>
            <a:r>
              <a:rPr lang="en-US" sz="1100">
                <a:latin typeface="Söhne"/>
              </a:rPr>
              <a:t>/g' filename replaces all occurrences of </a:t>
            </a:r>
            <a:r>
              <a:rPr lang="en-US" sz="1100" err="1">
                <a:latin typeface="Söhne"/>
              </a:rPr>
              <a:t>old_text</a:t>
            </a:r>
            <a:r>
              <a:rPr lang="en-US" sz="1100">
                <a:latin typeface="Söhne"/>
              </a:rPr>
              <a:t> with </a:t>
            </a:r>
            <a:r>
              <a:rPr lang="en-US" sz="1100" err="1">
                <a:latin typeface="Söhne"/>
              </a:rPr>
              <a:t>new_text</a:t>
            </a:r>
            <a:r>
              <a:rPr lang="en-US" sz="1100">
                <a:latin typeface="Söhne"/>
              </a:rPr>
              <a:t> in the file filename.</a:t>
            </a:r>
            <a:endParaRPr lang="en-US" sz="1100">
              <a:cs typeface="Calibri"/>
            </a:endParaRPr>
          </a:p>
          <a:p>
            <a:r>
              <a:rPr lang="en-US" sz="1500">
                <a:latin typeface="Söhne"/>
              </a:rPr>
              <a:t>Text Filtering and Selective Printing: SED can filter lines and selectively print specific lines or ranges of lines.</a:t>
            </a:r>
            <a:endParaRPr lang="en-US" sz="1500"/>
          </a:p>
          <a:p>
            <a:pPr lvl="1" indent="-457200">
              <a:buFont typeface="Courier New" panose="020B0604020202020204" pitchFamily="34" charset="0"/>
              <a:buChar char="o"/>
            </a:pPr>
            <a:r>
              <a:rPr lang="en-US" sz="1100">
                <a:latin typeface="Söhne"/>
              </a:rPr>
              <a:t>Example: sed -n '10,20p' filename prints lines 10 to 20 from filename.</a:t>
            </a:r>
            <a:endParaRPr lang="en-US" sz="1100">
              <a:cs typeface="Calibri"/>
            </a:endParaRPr>
          </a:p>
          <a:p>
            <a:r>
              <a:rPr lang="en-US" sz="1500">
                <a:latin typeface="Söhne"/>
              </a:rPr>
              <a:t>Inserting and Appending Text: SED can insert or append text at specific locations or lines in a file.</a:t>
            </a:r>
            <a:endParaRPr lang="en-US" sz="1500"/>
          </a:p>
          <a:p>
            <a:pPr lvl="1" indent="-457200">
              <a:buFont typeface="Courier New" panose="020B0604020202020204" pitchFamily="34" charset="0"/>
              <a:buChar char="o"/>
            </a:pPr>
            <a:r>
              <a:rPr lang="en-US" sz="1100">
                <a:latin typeface="Söhne"/>
              </a:rPr>
              <a:t>Example: sed '3i\Insert this line' filename inserts Insert this line before line 3 in filename.</a:t>
            </a:r>
            <a:endParaRPr lang="en-US" sz="1100">
              <a:cs typeface="Calibri"/>
            </a:endParaRPr>
          </a:p>
          <a:p>
            <a:r>
              <a:rPr lang="en-US" sz="1500">
                <a:latin typeface="Söhne"/>
              </a:rPr>
              <a:t>Deleting Lines: SED can delete lines based on patterns or line numbers.</a:t>
            </a:r>
            <a:endParaRPr lang="en-US" sz="1500"/>
          </a:p>
          <a:p>
            <a:pPr lvl="1" indent="-457200">
              <a:buFont typeface="Courier New" panose="020B0604020202020204" pitchFamily="34" charset="0"/>
              <a:buChar char="o"/>
            </a:pPr>
            <a:r>
              <a:rPr lang="en-US" sz="1100">
                <a:latin typeface="Söhne"/>
              </a:rPr>
              <a:t>Example: sed '/pattern/d' filename deletes lines containing pattern in filename.</a:t>
            </a:r>
            <a:endParaRPr lang="en-US" sz="1100">
              <a:cs typeface="Calibri"/>
            </a:endParaRPr>
          </a:p>
          <a:p>
            <a:r>
              <a:rPr lang="en-US" sz="1500">
                <a:latin typeface="Söhne"/>
              </a:rPr>
              <a:t>Regular Expressions: SED supports powerful regular expressions for pattern matching and text manipulation.</a:t>
            </a:r>
            <a:endParaRPr lang="en-US" sz="1500"/>
          </a:p>
          <a:p>
            <a:pPr lvl="1" indent="-457200">
              <a:buFont typeface="Courier New" panose="020B0604020202020204" pitchFamily="34" charset="0"/>
              <a:buChar char="o"/>
            </a:pPr>
            <a:r>
              <a:rPr lang="en-US" sz="1100">
                <a:latin typeface="Söhne"/>
              </a:rPr>
              <a:t>Example: sed 's/[0-9]*/&amp; &amp;/' filename duplicates numbers in filename.</a:t>
            </a:r>
            <a:endParaRPr lang="en-US" sz="1100">
              <a:cs typeface="Calibri"/>
            </a:endParaRPr>
          </a:p>
        </p:txBody>
      </p:sp>
    </p:spTree>
    <p:extLst>
      <p:ext uri="{BB962C8B-B14F-4D97-AF65-F5344CB8AC3E}">
        <p14:creationId xmlns:p14="http://schemas.microsoft.com/office/powerpoint/2010/main" val="187530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6A061-BD27-C724-0920-94CF420F58D3}"/>
              </a:ext>
            </a:extLst>
          </p:cNvPr>
          <p:cNvSpPr>
            <a:spLocks noGrp="1"/>
          </p:cNvSpPr>
          <p:nvPr>
            <p:ph type="title"/>
          </p:nvPr>
        </p:nvSpPr>
        <p:spPr>
          <a:xfrm>
            <a:off x="838200" y="365125"/>
            <a:ext cx="10515600" cy="1325563"/>
          </a:xfrm>
        </p:spPr>
        <p:txBody>
          <a:bodyPr>
            <a:normAutofit/>
          </a:bodyPr>
          <a:lstStyle/>
          <a:p>
            <a:r>
              <a:rPr lang="en-US" sz="5000" b="1"/>
              <a:t>How is the Linux file system structured? </a:t>
            </a:r>
            <a:endParaRPr lang="en-US" sz="5000" b="1">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74F785-AB3A-A8AA-46AD-52DB22958558}"/>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900">
                <a:cs typeface="Calibri"/>
              </a:rPr>
              <a:t>The Linux file system is structured in a hierarchical manner, with directories (folders) organized in a tree-like structure. The root directory, denoted by "/", is at the top of this structure and serves as the starting point for the entire file system. Here is an overview of the main directories and their purposes:</a:t>
            </a:r>
            <a:endParaRPr lang="en-US" sz="900"/>
          </a:p>
          <a:p>
            <a:r>
              <a:rPr lang="en-US" sz="900">
                <a:cs typeface="Calibri"/>
              </a:rPr>
              <a:t>/ (Root Directory): The top-level directory in the Linux file system. All other directories and files are subdirectories or files within the root directory.</a:t>
            </a:r>
            <a:endParaRPr lang="en-US" sz="900"/>
          </a:p>
          <a:p>
            <a:r>
              <a:rPr lang="en-US" sz="900">
                <a:cs typeface="Calibri"/>
              </a:rPr>
              <a:t>/bin (Binary): Contains essential system binaries (executable files) required for basic system functioning. Common commands like ls (list directory contents), cp (copy), and mv (move) reside here.</a:t>
            </a:r>
            <a:endParaRPr lang="en-US" sz="900"/>
          </a:p>
          <a:p>
            <a:r>
              <a:rPr lang="en-US" sz="900">
                <a:cs typeface="Calibri"/>
              </a:rPr>
              <a:t>/boot: Contains boot loader files and the Linux kernel, which is necessary to boot the operating system.</a:t>
            </a:r>
            <a:endParaRPr lang="en-US" sz="900"/>
          </a:p>
          <a:p>
            <a:r>
              <a:rPr lang="en-US" sz="900">
                <a:cs typeface="Calibri"/>
              </a:rPr>
              <a:t>/dev (Devices): Contains device files that represent hardware devices connected to the system, such as hard drives, USB devices, terminals, etc.</a:t>
            </a:r>
            <a:endParaRPr lang="en-US" sz="900"/>
          </a:p>
          <a:p>
            <a:r>
              <a:rPr lang="en-US" sz="900">
                <a:cs typeface="Calibri"/>
              </a:rPr>
              <a:t>/etc (Etcetera): Contains system-wide configuration files for various programs, services, and system settings.</a:t>
            </a:r>
            <a:endParaRPr lang="en-US" sz="900"/>
          </a:p>
          <a:p>
            <a:r>
              <a:rPr lang="en-US" sz="900">
                <a:cs typeface="Calibri"/>
              </a:rPr>
              <a:t>/home: Home directories for individual users are located here. Each user typically has a subdirectory within /home with their username, where they store personal files and configurations.</a:t>
            </a:r>
            <a:endParaRPr lang="en-US" sz="900"/>
          </a:p>
          <a:p>
            <a:r>
              <a:rPr lang="en-US" sz="900">
                <a:cs typeface="Calibri"/>
              </a:rPr>
              <a:t>/lib (Library): Contains system libraries—shared code used by programs at runtime.</a:t>
            </a:r>
            <a:endParaRPr lang="en-US" sz="900"/>
          </a:p>
          <a:p>
            <a:r>
              <a:rPr lang="en-US" sz="900">
                <a:cs typeface="Calibri"/>
              </a:rPr>
              <a:t>/media: Mount point for removable media like USB drives, DVDs, etc.</a:t>
            </a:r>
            <a:endParaRPr lang="en-US" sz="900"/>
          </a:p>
          <a:p>
            <a:r>
              <a:rPr lang="en-US" sz="900">
                <a:cs typeface="Calibri"/>
              </a:rPr>
              <a:t>/mnt (Mount): A directory used for temporarily mounting file systems or devices.</a:t>
            </a:r>
            <a:endParaRPr lang="en-US" sz="900"/>
          </a:p>
          <a:p>
            <a:r>
              <a:rPr lang="en-US" sz="900">
                <a:cs typeface="Calibri"/>
              </a:rPr>
              <a:t>/opt (Optional): Typically used for installing optional software or additional packages.</a:t>
            </a:r>
            <a:endParaRPr lang="en-US" sz="900"/>
          </a:p>
          <a:p>
            <a:r>
              <a:rPr lang="en-US" sz="900">
                <a:cs typeface="Calibri"/>
              </a:rPr>
              <a:t>/proc: A virtual file system that provides information about system processes and kernel configuration.</a:t>
            </a:r>
            <a:endParaRPr lang="en-US" sz="900"/>
          </a:p>
          <a:p>
            <a:r>
              <a:rPr lang="en-US" sz="900">
                <a:cs typeface="Calibri"/>
              </a:rPr>
              <a:t>/sbin (System Binaries): Contains system binaries essential for system administration tasks. Commands here often require administrative privileges.</a:t>
            </a:r>
            <a:endParaRPr lang="en-US" sz="900"/>
          </a:p>
          <a:p>
            <a:r>
              <a:rPr lang="en-US" sz="900">
                <a:cs typeface="Calibri"/>
              </a:rPr>
              <a:t>/tmp (Temporary): Used for temporary files created by programs or system processes. Files here are typically deleted upon system reboot.</a:t>
            </a:r>
            <a:endParaRPr lang="en-US" sz="900"/>
          </a:p>
          <a:p>
            <a:r>
              <a:rPr lang="en-US" sz="900">
                <a:cs typeface="Calibri"/>
              </a:rPr>
              <a:t>/usr (User): Contains user-related programs, libraries, documentation, etc. Often includes subdirectories like /usr/bin for user binaries, /usr/lib for user libraries, and /usr/share for shared data.</a:t>
            </a:r>
            <a:endParaRPr lang="en-US" sz="900"/>
          </a:p>
          <a:p>
            <a:r>
              <a:rPr lang="en-US" sz="900">
                <a:cs typeface="Calibri"/>
              </a:rPr>
              <a:t>/var (Variable): Contains variable data that frequently changes during system operation, such as log files, spool directories (for print queues), databases, etc.</a:t>
            </a:r>
            <a:endParaRPr lang="en-US" sz="900"/>
          </a:p>
        </p:txBody>
      </p:sp>
    </p:spTree>
    <p:extLst>
      <p:ext uri="{BB962C8B-B14F-4D97-AF65-F5344CB8AC3E}">
        <p14:creationId xmlns:p14="http://schemas.microsoft.com/office/powerpoint/2010/main" val="32526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DC5A9-C3C9-C837-5CD7-C357D10E3E9B}"/>
              </a:ext>
            </a:extLst>
          </p:cNvPr>
          <p:cNvSpPr>
            <a:spLocks noGrp="1"/>
          </p:cNvSpPr>
          <p:nvPr>
            <p:ph type="title"/>
          </p:nvPr>
        </p:nvSpPr>
        <p:spPr>
          <a:xfrm>
            <a:off x="572493" y="238539"/>
            <a:ext cx="11047013" cy="1434415"/>
          </a:xfrm>
        </p:spPr>
        <p:txBody>
          <a:bodyPr anchor="b">
            <a:normAutofit/>
          </a:bodyPr>
          <a:lstStyle/>
          <a:p>
            <a:r>
              <a:rPr lang="en-US" sz="3000" b="1" i="0">
                <a:latin typeface="Söhne"/>
                <a:ea typeface="Söhne"/>
                <a:cs typeface="Söhne"/>
              </a:rPr>
              <a:t>I want to carry out a lengthy task in the background while using the terminal for another purpose. Is it possible to selectively stop or suspend the execution of some processes?</a:t>
            </a:r>
            <a:endParaRPr lang="en-US" sz="3000" b="1">
              <a:cs typeface="Calibri Light"/>
            </a:endParaRPr>
          </a:p>
        </p:txBody>
      </p:sp>
      <p:sp>
        <p:nvSpPr>
          <p:cNvPr id="18"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 tic-tac-toe game pieces">
            <a:extLst>
              <a:ext uri="{FF2B5EF4-FFF2-40B4-BE49-F238E27FC236}">
                <a16:creationId xmlns:a16="http://schemas.microsoft.com/office/drawing/2014/main" id="{BF58DECC-B223-0391-FAF4-1A04195D94CC}"/>
              </a:ext>
            </a:extLst>
          </p:cNvPr>
          <p:cNvPicPr>
            <a:picLocks noChangeAspect="1"/>
          </p:cNvPicPr>
          <p:nvPr/>
        </p:nvPicPr>
        <p:blipFill rotWithShape="1">
          <a:blip r:embed="rId2"/>
          <a:srcRect l="7870" r="21437"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3B1C8B18-AA06-A6B4-94F2-98082A2F74CD}"/>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r>
              <a:rPr lang="en-US" sz="2200" b="0" i="0">
                <a:latin typeface="Söhne"/>
                <a:ea typeface="Söhne"/>
                <a:cs typeface="Söhne"/>
              </a:rPr>
              <a:t>Yes, you can selectively stop or suspend the execution of processes in a Unix-like operating system using the </a:t>
            </a:r>
            <a:r>
              <a:rPr lang="en-US" sz="2200"/>
              <a:t>Ctrl + Z</a:t>
            </a:r>
            <a:r>
              <a:rPr lang="en-US" sz="2200" b="0" i="0">
                <a:latin typeface="Söhne"/>
                <a:ea typeface="Söhne"/>
                <a:cs typeface="Söhne"/>
              </a:rPr>
              <a:t> keyboard shortcut to suspend a running process and the </a:t>
            </a:r>
            <a:r>
              <a:rPr lang="en-US" sz="2200"/>
              <a:t>bg</a:t>
            </a:r>
            <a:r>
              <a:rPr lang="en-US" sz="2200" b="0" i="0">
                <a:latin typeface="Söhne"/>
                <a:ea typeface="Söhne"/>
                <a:cs typeface="Söhne"/>
              </a:rPr>
              <a:t>, </a:t>
            </a:r>
            <a:r>
              <a:rPr lang="en-US" sz="2200"/>
              <a:t>fg</a:t>
            </a:r>
            <a:r>
              <a:rPr lang="en-US" sz="2200" b="0" i="0">
                <a:latin typeface="Söhne"/>
                <a:ea typeface="Söhne"/>
                <a:cs typeface="Söhne"/>
              </a:rPr>
              <a:t>, or </a:t>
            </a:r>
            <a:r>
              <a:rPr lang="en-US" sz="2200"/>
              <a:t>kill</a:t>
            </a:r>
            <a:r>
              <a:rPr lang="en-US" sz="2200" b="0" i="0">
                <a:latin typeface="Söhne"/>
                <a:ea typeface="Söhne"/>
                <a:cs typeface="Söhne"/>
              </a:rPr>
              <a:t> commands to manage processes in the background or foreground.</a:t>
            </a:r>
            <a:endParaRPr lang="en-US" sz="2200">
              <a:cs typeface="Calibri" panose="020F0502020204030204"/>
            </a:endParaRPr>
          </a:p>
        </p:txBody>
      </p:sp>
    </p:spTree>
    <p:extLst>
      <p:ext uri="{BB962C8B-B14F-4D97-AF65-F5344CB8AC3E}">
        <p14:creationId xmlns:p14="http://schemas.microsoft.com/office/powerpoint/2010/main" val="248296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79286-2124-C6D8-42CF-217D6B978A24}"/>
              </a:ext>
            </a:extLst>
          </p:cNvPr>
          <p:cNvSpPr>
            <a:spLocks noGrp="1"/>
          </p:cNvSpPr>
          <p:nvPr>
            <p:ph type="title"/>
          </p:nvPr>
        </p:nvSpPr>
        <p:spPr>
          <a:xfrm>
            <a:off x="5297762" y="329184"/>
            <a:ext cx="6251110" cy="1783080"/>
          </a:xfrm>
        </p:spPr>
        <p:txBody>
          <a:bodyPr anchor="b">
            <a:normAutofit/>
          </a:bodyPr>
          <a:lstStyle/>
          <a:p>
            <a:r>
              <a:rPr lang="en-US" sz="4600"/>
              <a:t>How should I view and search in the man pages? </a:t>
            </a:r>
          </a:p>
        </p:txBody>
      </p:sp>
      <p:pic>
        <p:nvPicPr>
          <p:cNvPr id="5" name="Picture 4" descr="Magnifying glass on clear background">
            <a:extLst>
              <a:ext uri="{FF2B5EF4-FFF2-40B4-BE49-F238E27FC236}">
                <a16:creationId xmlns:a16="http://schemas.microsoft.com/office/drawing/2014/main" id="{AFE0517C-3EC0-E5EA-981D-9844BA1492A8}"/>
              </a:ext>
            </a:extLst>
          </p:cNvPr>
          <p:cNvPicPr>
            <a:picLocks noChangeAspect="1"/>
          </p:cNvPicPr>
          <p:nvPr/>
        </p:nvPicPr>
        <p:blipFill rotWithShape="1">
          <a:blip r:embed="rId2"/>
          <a:srcRect l="40338" r="14334"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513449-636A-62D1-6E02-5CC06947D720}"/>
              </a:ext>
            </a:extLst>
          </p:cNvPr>
          <p:cNvSpPr>
            <a:spLocks noGrp="1"/>
          </p:cNvSpPr>
          <p:nvPr>
            <p:ph idx="1"/>
          </p:nvPr>
        </p:nvSpPr>
        <p:spPr>
          <a:xfrm>
            <a:off x="5297762" y="2706624"/>
            <a:ext cx="6577681" cy="3864864"/>
          </a:xfrm>
        </p:spPr>
        <p:txBody>
          <a:bodyPr vert="horz" lIns="91440" tIns="45720" rIns="91440" bIns="45720" rtlCol="0" anchor="t">
            <a:normAutofit/>
          </a:bodyPr>
          <a:lstStyle/>
          <a:p>
            <a:pPr marL="0" indent="0">
              <a:buNone/>
            </a:pPr>
            <a:r>
              <a:rPr lang="en-US" sz="1600" b="1">
                <a:cs typeface="Calibri"/>
              </a:rPr>
              <a:t>Searching within Man Pages:</a:t>
            </a:r>
          </a:p>
          <a:p>
            <a:r>
              <a:rPr lang="en-US" sz="1600">
                <a:cs typeface="Calibri"/>
              </a:rPr>
              <a:t>Search Forward:</a:t>
            </a:r>
          </a:p>
          <a:p>
            <a:pPr lvl="1" indent="-457200">
              <a:buFont typeface="Courier New" panose="020B0604020202020204" pitchFamily="34" charset="0"/>
              <a:buChar char="o"/>
            </a:pPr>
            <a:r>
              <a:rPr lang="en-US" sz="1600">
                <a:cs typeface="Calibri"/>
              </a:rPr>
              <a:t>While viewing a man page, press / followed by the search term, then press Enter.</a:t>
            </a:r>
          </a:p>
          <a:p>
            <a:pPr lvl="1" indent="-457200">
              <a:buFont typeface="Courier New" panose="020B0604020202020204" pitchFamily="34" charset="0"/>
              <a:buChar char="o"/>
            </a:pPr>
            <a:r>
              <a:rPr lang="en-US" sz="1600">
                <a:cs typeface="Calibri"/>
              </a:rPr>
              <a:t>Example: /</a:t>
            </a:r>
            <a:r>
              <a:rPr lang="en-US" sz="1600" err="1">
                <a:cs typeface="Calibri"/>
              </a:rPr>
              <a:t>search_term</a:t>
            </a:r>
            <a:r>
              <a:rPr lang="en-US" sz="1600">
                <a:cs typeface="Calibri"/>
              </a:rPr>
              <a:t> and press Enter.</a:t>
            </a:r>
          </a:p>
          <a:p>
            <a:r>
              <a:rPr lang="en-US" sz="1600">
                <a:cs typeface="Calibri"/>
              </a:rPr>
              <a:t>Search Backward:</a:t>
            </a:r>
          </a:p>
          <a:p>
            <a:pPr lvl="1" indent="-457200">
              <a:buFont typeface="Courier New" panose="020B0604020202020204" pitchFamily="34" charset="0"/>
              <a:buChar char="o"/>
            </a:pPr>
            <a:r>
              <a:rPr lang="en-US" sz="1600">
                <a:cs typeface="Calibri"/>
              </a:rPr>
              <a:t>Similar to searching forward, but use ? instead of /.</a:t>
            </a:r>
          </a:p>
          <a:p>
            <a:pPr lvl="1" indent="-457200">
              <a:buFont typeface="Courier New" panose="020B0604020202020204" pitchFamily="34" charset="0"/>
              <a:buChar char="o"/>
            </a:pPr>
            <a:r>
              <a:rPr lang="en-US" sz="1600">
                <a:cs typeface="Calibri"/>
              </a:rPr>
              <a:t>Example: ?</a:t>
            </a:r>
            <a:r>
              <a:rPr lang="en-US" sz="1600" err="1">
                <a:cs typeface="Calibri"/>
              </a:rPr>
              <a:t>search_term</a:t>
            </a:r>
            <a:r>
              <a:rPr lang="en-US" sz="1600">
                <a:cs typeface="Calibri"/>
              </a:rPr>
              <a:t> and press Enter.</a:t>
            </a:r>
          </a:p>
          <a:p>
            <a:r>
              <a:rPr lang="en-US" sz="1600">
                <a:cs typeface="Calibri"/>
              </a:rPr>
              <a:t>Navigating through Search Results:</a:t>
            </a:r>
          </a:p>
          <a:p>
            <a:pPr lvl="1" indent="-457200">
              <a:buFont typeface="Courier New" panose="020B0604020202020204" pitchFamily="34" charset="0"/>
              <a:buChar char="o"/>
            </a:pPr>
            <a:r>
              <a:rPr lang="en-US" sz="1600">
                <a:cs typeface="Calibri"/>
              </a:rPr>
              <a:t>After searching, use n to move to the next occurrence of the search term or N to move to the previous occurrence.</a:t>
            </a:r>
          </a:p>
        </p:txBody>
      </p:sp>
    </p:spTree>
    <p:extLst>
      <p:ext uri="{BB962C8B-B14F-4D97-AF65-F5344CB8AC3E}">
        <p14:creationId xmlns:p14="http://schemas.microsoft.com/office/powerpoint/2010/main" val="332738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193CC-5988-4ECE-93B3-1AF8A4E9681E}"/>
              </a:ext>
            </a:extLst>
          </p:cNvPr>
          <p:cNvSpPr>
            <a:spLocks noGrp="1"/>
          </p:cNvSpPr>
          <p:nvPr>
            <p:ph type="title"/>
          </p:nvPr>
        </p:nvSpPr>
        <p:spPr>
          <a:xfrm>
            <a:off x="4654296" y="329184"/>
            <a:ext cx="6894576" cy="1783080"/>
          </a:xfrm>
        </p:spPr>
        <p:txBody>
          <a:bodyPr anchor="b">
            <a:normAutofit/>
          </a:bodyPr>
          <a:lstStyle/>
          <a:p>
            <a:r>
              <a:rPr lang="en-US" sz="3800"/>
              <a:t>What exactly is /proc file system in LINUX? How does it work?</a:t>
            </a:r>
            <a:endParaRPr lang="en-US" sz="3800">
              <a:cs typeface="Calibri Light"/>
            </a:endParaRPr>
          </a:p>
        </p:txBody>
      </p:sp>
      <p:pic>
        <p:nvPicPr>
          <p:cNvPr id="5" name="Picture 4" descr="Abstract background of data">
            <a:extLst>
              <a:ext uri="{FF2B5EF4-FFF2-40B4-BE49-F238E27FC236}">
                <a16:creationId xmlns:a16="http://schemas.microsoft.com/office/drawing/2014/main" id="{717655E8-8AA1-9735-D024-434246FBD335}"/>
              </a:ext>
            </a:extLst>
          </p:cNvPr>
          <p:cNvPicPr>
            <a:picLocks noChangeAspect="1"/>
          </p:cNvPicPr>
          <p:nvPr/>
        </p:nvPicPr>
        <p:blipFill rotWithShape="1">
          <a:blip r:embed="rId2"/>
          <a:srcRect l="26988" r="3977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756AC-286B-4D76-C42D-A5C05801B6C3}"/>
              </a:ext>
            </a:extLst>
          </p:cNvPr>
          <p:cNvSpPr>
            <a:spLocks noGrp="1"/>
          </p:cNvSpPr>
          <p:nvPr>
            <p:ph idx="1"/>
          </p:nvPr>
        </p:nvSpPr>
        <p:spPr>
          <a:xfrm>
            <a:off x="4654296" y="2706624"/>
            <a:ext cx="6894576" cy="3483864"/>
          </a:xfrm>
        </p:spPr>
        <p:txBody>
          <a:bodyPr vert="horz" lIns="91440" tIns="45720" rIns="91440" bIns="45720" rtlCol="0">
            <a:normAutofit/>
          </a:bodyPr>
          <a:lstStyle/>
          <a:p>
            <a:r>
              <a:rPr lang="en-US" sz="2200" b="0" i="0">
                <a:latin typeface="Söhne"/>
                <a:ea typeface="Söhne"/>
                <a:cs typeface="Söhne"/>
              </a:rPr>
              <a:t>The </a:t>
            </a:r>
            <a:r>
              <a:rPr lang="en-US" sz="2200">
                <a:latin typeface="Söhne"/>
              </a:rPr>
              <a:t>/proc</a:t>
            </a:r>
            <a:r>
              <a:rPr lang="en-US" sz="2200" b="0" i="0">
                <a:latin typeface="Söhne"/>
                <a:ea typeface="Söhne"/>
                <a:cs typeface="Söhne"/>
              </a:rPr>
              <a:t> filesystem </a:t>
            </a:r>
            <a:r>
              <a:rPr lang="en-US" sz="2200">
                <a:latin typeface="Söhne"/>
                <a:ea typeface="Söhne"/>
                <a:cs typeface="Söhne"/>
              </a:rPr>
              <a:t>serves as </a:t>
            </a:r>
            <a:r>
              <a:rPr lang="en-US" sz="2200" b="0" i="0">
                <a:latin typeface="Söhne"/>
                <a:ea typeface="Söhne"/>
                <a:cs typeface="Söhne"/>
              </a:rPr>
              <a:t>a </a:t>
            </a:r>
            <a:r>
              <a:rPr lang="en-US" sz="2200">
                <a:latin typeface="Söhne"/>
                <a:ea typeface="Söhne"/>
                <a:cs typeface="Söhne"/>
              </a:rPr>
              <a:t>dynamic </a:t>
            </a:r>
            <a:r>
              <a:rPr lang="en-US" sz="2200" b="0" i="0">
                <a:latin typeface="Söhne"/>
                <a:ea typeface="Söhne"/>
                <a:cs typeface="Söhne"/>
              </a:rPr>
              <a:t>interface </a:t>
            </a:r>
            <a:r>
              <a:rPr lang="en-US" sz="2200">
                <a:latin typeface="Söhne"/>
                <a:ea typeface="Söhne"/>
                <a:cs typeface="Söhne"/>
              </a:rPr>
              <a:t>between the kernel and user space, offering a convenient way </a:t>
            </a:r>
            <a:r>
              <a:rPr lang="en-US" sz="2200" b="0" i="0">
                <a:latin typeface="Söhne"/>
                <a:ea typeface="Söhne"/>
                <a:cs typeface="Söhne"/>
              </a:rPr>
              <a:t>to </a:t>
            </a:r>
            <a:r>
              <a:rPr lang="en-US" sz="2200">
                <a:latin typeface="Söhne"/>
                <a:ea typeface="Söhne"/>
                <a:cs typeface="Söhne"/>
              </a:rPr>
              <a:t>access a wide range of system-related information and </a:t>
            </a:r>
            <a:r>
              <a:rPr lang="en-US" sz="2200" b="0" i="0">
                <a:latin typeface="Söhne"/>
                <a:ea typeface="Söhne"/>
                <a:cs typeface="Söhne"/>
              </a:rPr>
              <a:t>kernel data structures, </a:t>
            </a:r>
            <a:r>
              <a:rPr lang="en-US" sz="2200">
                <a:latin typeface="Söhne"/>
                <a:ea typeface="Söhne"/>
                <a:cs typeface="Söhne"/>
              </a:rPr>
              <a:t>aiding in system monitoring, troubleshooting</a:t>
            </a:r>
            <a:r>
              <a:rPr lang="en-US" sz="2200" b="0" i="0">
                <a:latin typeface="Söhne"/>
                <a:ea typeface="Söhne"/>
                <a:cs typeface="Söhne"/>
              </a:rPr>
              <a:t>, and system </a:t>
            </a:r>
            <a:r>
              <a:rPr lang="en-US" sz="2200">
                <a:latin typeface="Söhne"/>
                <a:ea typeface="Söhne"/>
                <a:cs typeface="Söhne"/>
              </a:rPr>
              <a:t>configuration</a:t>
            </a:r>
            <a:r>
              <a:rPr lang="en-US" sz="2200" b="0" i="0">
                <a:latin typeface="Söhne"/>
                <a:ea typeface="Söhne"/>
                <a:cs typeface="Söhne"/>
              </a:rPr>
              <a:t>.</a:t>
            </a:r>
            <a:endParaRPr lang="en-US" sz="2200">
              <a:cs typeface="Calibri"/>
            </a:endParaRPr>
          </a:p>
        </p:txBody>
      </p:sp>
    </p:spTree>
    <p:extLst>
      <p:ext uri="{BB962C8B-B14F-4D97-AF65-F5344CB8AC3E}">
        <p14:creationId xmlns:p14="http://schemas.microsoft.com/office/powerpoint/2010/main" val="407028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A1008-7A40-63A6-B1DD-1D871174386A}"/>
              </a:ext>
            </a:extLst>
          </p:cNvPr>
          <p:cNvSpPr>
            <a:spLocks noGrp="1"/>
          </p:cNvSpPr>
          <p:nvPr>
            <p:ph type="title"/>
          </p:nvPr>
        </p:nvSpPr>
        <p:spPr>
          <a:xfrm>
            <a:off x="836679" y="723898"/>
            <a:ext cx="6002110" cy="1495425"/>
          </a:xfrm>
        </p:spPr>
        <p:txBody>
          <a:bodyPr>
            <a:normAutofit/>
          </a:bodyPr>
          <a:lstStyle/>
          <a:p>
            <a:r>
              <a:rPr lang="en-US" sz="4000"/>
              <a:t>What does a partition table look like? </a:t>
            </a:r>
          </a:p>
        </p:txBody>
      </p:sp>
      <p:sp>
        <p:nvSpPr>
          <p:cNvPr id="3" name="Content Placeholder 2">
            <a:extLst>
              <a:ext uri="{FF2B5EF4-FFF2-40B4-BE49-F238E27FC236}">
                <a16:creationId xmlns:a16="http://schemas.microsoft.com/office/drawing/2014/main" id="{335B205C-8D65-13DC-FED6-C350C5CF46F6}"/>
              </a:ext>
            </a:extLst>
          </p:cNvPr>
          <p:cNvSpPr>
            <a:spLocks noGrp="1"/>
          </p:cNvSpPr>
          <p:nvPr>
            <p:ph idx="1"/>
          </p:nvPr>
        </p:nvSpPr>
        <p:spPr>
          <a:xfrm>
            <a:off x="836680" y="2089381"/>
            <a:ext cx="6002110" cy="3729034"/>
          </a:xfrm>
        </p:spPr>
        <p:txBody>
          <a:bodyPr vert="horz" lIns="91440" tIns="45720" rIns="91440" bIns="45720" rtlCol="0" anchor="t">
            <a:noAutofit/>
          </a:bodyPr>
          <a:lstStyle/>
          <a:p>
            <a:pPr marL="0" indent="0">
              <a:buNone/>
            </a:pPr>
            <a:r>
              <a:rPr lang="en-US" sz="1400" b="0" i="0">
                <a:latin typeface="Söhne"/>
                <a:ea typeface="Söhne"/>
                <a:cs typeface="Söhne"/>
              </a:rPr>
              <a:t>A partition table is a data structure on a storage device (like a hard drive or SSD) that defines how the storage space is divided into separate sections known as partitions. It contains information about the layout and characteristics of each partition on the disk.</a:t>
            </a:r>
            <a:endParaRPr lang="en-US" sz="1400">
              <a:cs typeface="Calibri"/>
            </a:endParaRPr>
          </a:p>
          <a:p>
            <a:r>
              <a:rPr lang="en-US" sz="1400">
                <a:latin typeface="Söhne"/>
              </a:rPr>
              <a:t>Structure of a Partition Table:</a:t>
            </a:r>
          </a:p>
          <a:p>
            <a:pPr lvl="1" indent="-457200">
              <a:buFont typeface="Courier New" panose="020B0604020202020204" pitchFamily="34" charset="0"/>
              <a:buChar char="o"/>
            </a:pPr>
            <a:r>
              <a:rPr lang="en-US" sz="1400">
                <a:latin typeface="Söhne"/>
              </a:rPr>
              <a:t>A partition table typically includes the following information for each partition entry:</a:t>
            </a:r>
            <a:endParaRPr lang="en-US" sz="1400">
              <a:cs typeface="Calibri"/>
            </a:endParaRPr>
          </a:p>
          <a:p>
            <a:pPr lvl="1" indent="-457200">
              <a:buFont typeface="Courier New" panose="020B0604020202020204" pitchFamily="34" charset="0"/>
              <a:buChar char="o"/>
            </a:pPr>
            <a:r>
              <a:rPr lang="en-US" sz="1400">
                <a:latin typeface="Söhne"/>
              </a:rPr>
              <a:t>Partition Number (ID): An identifier for each partition.</a:t>
            </a:r>
            <a:endParaRPr lang="en-US" sz="1400">
              <a:cs typeface="Calibri"/>
            </a:endParaRPr>
          </a:p>
          <a:p>
            <a:pPr lvl="1" indent="-457200">
              <a:buFont typeface="Courier New" panose="020B0604020202020204" pitchFamily="34" charset="0"/>
              <a:buChar char="o"/>
            </a:pPr>
            <a:r>
              <a:rPr lang="en-US" sz="1400">
                <a:latin typeface="Söhne"/>
              </a:rPr>
              <a:t>Starting LBA: The starting address of the partition in LBA (Logical Block Addressing).</a:t>
            </a:r>
            <a:endParaRPr lang="en-US" sz="1400">
              <a:cs typeface="Calibri"/>
            </a:endParaRPr>
          </a:p>
          <a:p>
            <a:pPr lvl="1" indent="-457200">
              <a:buFont typeface="Courier New" panose="020B0604020202020204" pitchFamily="34" charset="0"/>
              <a:buChar char="o"/>
            </a:pPr>
            <a:r>
              <a:rPr lang="en-US" sz="1400">
                <a:latin typeface="Söhne"/>
              </a:rPr>
              <a:t>Ending LBA: The ending address of the partition.</a:t>
            </a:r>
            <a:endParaRPr lang="en-US" sz="1400">
              <a:cs typeface="Calibri"/>
            </a:endParaRPr>
          </a:p>
          <a:p>
            <a:pPr lvl="1" indent="-457200">
              <a:buFont typeface="Courier New" panose="020B0604020202020204" pitchFamily="34" charset="0"/>
              <a:buChar char="o"/>
            </a:pPr>
            <a:r>
              <a:rPr lang="en-US" sz="1400">
                <a:latin typeface="Söhne"/>
              </a:rPr>
              <a:t>Size: The size of the partition in sectors or blocks.</a:t>
            </a:r>
            <a:endParaRPr lang="en-US" sz="1400">
              <a:cs typeface="Calibri"/>
            </a:endParaRPr>
          </a:p>
          <a:p>
            <a:pPr lvl="1" indent="-457200">
              <a:buFont typeface="Courier New" panose="020B0604020202020204" pitchFamily="34" charset="0"/>
              <a:buChar char="o"/>
            </a:pPr>
            <a:r>
              <a:rPr lang="en-US" sz="1400">
                <a:latin typeface="Söhne"/>
              </a:rPr>
              <a:t>Partition Type: An identifier specifying the type of data contained in the partition (e.g., NTFS for Windows, ext4 for Linux).</a:t>
            </a:r>
            <a:endParaRPr lang="en-US" sz="1400">
              <a:cs typeface="Calibri"/>
            </a:endParaRPr>
          </a:p>
          <a:p>
            <a:pPr lvl="1" indent="-457200">
              <a:buFont typeface="Courier New" panose="020B0604020202020204" pitchFamily="34" charset="0"/>
              <a:buChar char="o"/>
            </a:pPr>
            <a:r>
              <a:rPr lang="en-US" sz="1400">
                <a:latin typeface="Söhne"/>
              </a:rPr>
              <a:t>Partition Status: Information about whether the partition is active or bootable.</a:t>
            </a:r>
            <a:endParaRPr lang="en-US" sz="1400">
              <a:cs typeface="Calibri"/>
            </a:endParaRPr>
          </a:p>
          <a:p>
            <a:pPr lvl="1" indent="-457200">
              <a:buFont typeface="Courier New" panose="020B0604020202020204" pitchFamily="34" charset="0"/>
              <a:buChar char="o"/>
            </a:pPr>
            <a:r>
              <a:rPr lang="en-US" sz="1400">
                <a:latin typeface="Söhne"/>
              </a:rPr>
              <a:t>Attributes: Additional attributes or flags associated with the partition, such as the file system type, bootable flag, etc.</a:t>
            </a:r>
            <a:endParaRPr lang="en-US" sz="1400">
              <a:cs typeface="Calibri"/>
            </a:endParaRPr>
          </a:p>
          <a:p>
            <a:r>
              <a:rPr lang="en-US" sz="1400">
                <a:latin typeface="Söhne"/>
              </a:rPr>
              <a:t>Visual Representation:</a:t>
            </a:r>
          </a:p>
          <a:p>
            <a:endParaRPr lang="en-US" sz="1400">
              <a:latin typeface="Söhne"/>
            </a:endParaRPr>
          </a:p>
        </p:txBody>
      </p:sp>
      <p:pic>
        <p:nvPicPr>
          <p:cNvPr id="4" name="Picture 3">
            <a:extLst>
              <a:ext uri="{FF2B5EF4-FFF2-40B4-BE49-F238E27FC236}">
                <a16:creationId xmlns:a16="http://schemas.microsoft.com/office/drawing/2014/main" id="{3557CA84-3076-3568-1DD6-7BB66BE261D4}"/>
              </a:ext>
            </a:extLst>
          </p:cNvPr>
          <p:cNvPicPr>
            <a:picLocks noChangeAspect="1"/>
          </p:cNvPicPr>
          <p:nvPr/>
        </p:nvPicPr>
        <p:blipFill rotWithShape="1">
          <a:blip r:embed="rId2"/>
          <a:srcRect t="17" r="1" b="1909"/>
          <a:stretch/>
        </p:blipFill>
        <p:spPr>
          <a:xfrm>
            <a:off x="7199440" y="10"/>
            <a:ext cx="4992560" cy="6857990"/>
          </a:xfrm>
          <a:prstGeom prst="rect">
            <a:avLst/>
          </a:prstGeom>
          <a:effectLst/>
        </p:spPr>
      </p:pic>
    </p:spTree>
    <p:extLst>
      <p:ext uri="{BB962C8B-B14F-4D97-AF65-F5344CB8AC3E}">
        <p14:creationId xmlns:p14="http://schemas.microsoft.com/office/powerpoint/2010/main" val="93261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CE39E-2BF5-AB99-EC1C-D4239C6A9915}"/>
              </a:ext>
            </a:extLst>
          </p:cNvPr>
          <p:cNvSpPr>
            <a:spLocks noGrp="1"/>
          </p:cNvSpPr>
          <p:nvPr>
            <p:ph type="title"/>
          </p:nvPr>
        </p:nvSpPr>
        <p:spPr>
          <a:xfrm>
            <a:off x="838200" y="365125"/>
            <a:ext cx="10515600" cy="1325563"/>
          </a:xfrm>
        </p:spPr>
        <p:txBody>
          <a:bodyPr>
            <a:normAutofit/>
          </a:bodyPr>
          <a:lstStyle/>
          <a:p>
            <a:r>
              <a:rPr lang="en-US" sz="4200"/>
              <a:t>What is the advantage of partitioning my disk?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4118E2-7B91-7FC9-48CD-3CE91A8F55B2}"/>
              </a:ext>
            </a:extLst>
          </p:cNvPr>
          <p:cNvSpPr>
            <a:spLocks noGrp="1"/>
          </p:cNvSpPr>
          <p:nvPr>
            <p:ph idx="1"/>
          </p:nvPr>
        </p:nvSpPr>
        <p:spPr>
          <a:xfrm>
            <a:off x="576943" y="1929384"/>
            <a:ext cx="11429999" cy="4251960"/>
          </a:xfrm>
        </p:spPr>
        <p:txBody>
          <a:bodyPr vert="horz" lIns="91440" tIns="45720" rIns="91440" bIns="45720" rtlCol="0" anchor="t">
            <a:noAutofit/>
          </a:bodyPr>
          <a:lstStyle/>
          <a:p>
            <a:pPr marL="0" indent="0">
              <a:buNone/>
            </a:pPr>
            <a:r>
              <a:rPr lang="en-US" sz="1400" b="0" i="0">
                <a:latin typeface="Söhne"/>
                <a:ea typeface="Söhne"/>
                <a:cs typeface="Söhne"/>
              </a:rPr>
              <a:t>Partitioning a disk offers several advantages:</a:t>
            </a:r>
            <a:endParaRPr lang="en-US" sz="1400">
              <a:cs typeface="Calibri"/>
            </a:endParaRPr>
          </a:p>
          <a:p>
            <a:r>
              <a:rPr lang="en-US" sz="1400">
                <a:latin typeface="Söhne"/>
              </a:rPr>
              <a:t>Organization and Management: Partitioning allows you to organize and manage your data more efficiently by creating separate sections on the disk for different purposes. For example, you can have separate partitions for the operating system, applications, user data, and backups.</a:t>
            </a:r>
            <a:endParaRPr lang="en-US" sz="1400">
              <a:cs typeface="Calibri"/>
            </a:endParaRPr>
          </a:p>
          <a:p>
            <a:r>
              <a:rPr lang="en-US" sz="1400">
                <a:latin typeface="Söhne"/>
              </a:rPr>
              <a:t>Isolation and Protection: By segregating data into different partitions, you can isolate critical system files from user data. This isolation helps prevent accidental deletion or corruption of essential system files when working with user data.</a:t>
            </a:r>
            <a:endParaRPr lang="en-US" sz="1400">
              <a:cs typeface="Calibri"/>
            </a:endParaRPr>
          </a:p>
          <a:p>
            <a:r>
              <a:rPr lang="en-US" sz="1400">
                <a:latin typeface="Söhne"/>
              </a:rPr>
              <a:t>Multi-boot Configurations: Partitioning enables the creation of multiple partitions, allowing you to set up different operating systems on the same disk. Each OS resides in its partition, enabling a multi-boot setup without interference between the operating systems.</a:t>
            </a:r>
            <a:endParaRPr lang="en-US" sz="1400">
              <a:cs typeface="Calibri" panose="020F0502020204030204"/>
            </a:endParaRPr>
          </a:p>
          <a:p>
            <a:r>
              <a:rPr lang="en-US" sz="1400">
                <a:latin typeface="Söhne"/>
              </a:rPr>
              <a:t>Performance Optimization: Partitioning can aid in performance optimization. For instance, placing frequently accessed files or swap partitions on a separate partition or on a specific part of the disk can enhance performance.</a:t>
            </a:r>
            <a:endParaRPr lang="en-US" sz="1400">
              <a:cs typeface="Calibri"/>
            </a:endParaRPr>
          </a:p>
          <a:p>
            <a:r>
              <a:rPr lang="en-US" sz="1400">
                <a:latin typeface="Söhne"/>
              </a:rPr>
              <a:t>Backup and Recovery: When backing up data, having different partitions makes it easier to back up specific sections selectively. It simplifies backup procedures, reduces backup time, and enables quick restoration of specific data in case of issues.</a:t>
            </a:r>
            <a:endParaRPr lang="en-US" sz="1400">
              <a:cs typeface="Calibri"/>
            </a:endParaRPr>
          </a:p>
          <a:p>
            <a:r>
              <a:rPr lang="en-US" sz="1400">
                <a:latin typeface="Söhne"/>
              </a:rPr>
              <a:t>Security and Encryption: Partitioning can be useful for implementing security measures. For instance, you can encrypt specific partitions containing sensitive data, adding an extra layer of security to protect your information.</a:t>
            </a:r>
            <a:endParaRPr lang="en-US" sz="1400">
              <a:cs typeface="Calibri"/>
            </a:endParaRPr>
          </a:p>
          <a:p>
            <a:r>
              <a:rPr lang="en-US" sz="1400">
                <a:latin typeface="Söhne"/>
              </a:rPr>
              <a:t>Disk Maintenance and Troubleshooting: Partitioning aids in disk maintenance and troubleshooting. It allows you to perform specific operations (such as formatting, resizing, or checking for errors) on individual partitions without affecting other partitions or the entire disk.</a:t>
            </a:r>
            <a:endParaRPr lang="en-US" sz="1400">
              <a:cs typeface="Calibri"/>
            </a:endParaRPr>
          </a:p>
          <a:p>
            <a:r>
              <a:rPr lang="en-US" sz="1400">
                <a:latin typeface="Söhne"/>
              </a:rPr>
              <a:t>File System Flexibility: Partitioning enables the use of different file systems on separate partitions. For instance, you can have one partition formatted with NTFS for Windows compatibility and another with ext4 for Linux.</a:t>
            </a:r>
            <a:endParaRPr lang="en-US" sz="1400">
              <a:cs typeface="Calibri"/>
            </a:endParaRPr>
          </a:p>
        </p:txBody>
      </p:sp>
    </p:spTree>
    <p:extLst>
      <p:ext uri="{BB962C8B-B14F-4D97-AF65-F5344CB8AC3E}">
        <p14:creationId xmlns:p14="http://schemas.microsoft.com/office/powerpoint/2010/main" val="111907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6A3AEA-E9AB-7929-0371-D8641AB04ADD}"/>
              </a:ext>
            </a:extLst>
          </p:cNvPr>
          <p:cNvSpPr>
            <a:spLocks noGrp="1"/>
          </p:cNvSpPr>
          <p:nvPr>
            <p:ph type="title"/>
          </p:nvPr>
        </p:nvSpPr>
        <p:spPr>
          <a:xfrm>
            <a:off x="841248" y="548640"/>
            <a:ext cx="3600860" cy="5431536"/>
          </a:xfrm>
        </p:spPr>
        <p:txBody>
          <a:bodyPr>
            <a:normAutofit/>
          </a:bodyPr>
          <a:lstStyle/>
          <a:p>
            <a:r>
              <a:rPr lang="en-US" sz="5400">
                <a:latin typeface="Söhne"/>
                <a:ea typeface="Söhne"/>
                <a:cs typeface="Söhne"/>
              </a:rPr>
              <a:t>What</a:t>
            </a:r>
            <a:r>
              <a:rPr lang="en-US" sz="5400" b="0" i="0">
                <a:latin typeface="Söhne"/>
                <a:ea typeface="Söhne"/>
                <a:cs typeface="Söhne"/>
              </a:rPr>
              <a:t> is MBR?</a:t>
            </a: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3381B3-C83C-46AD-839B-97963A5BDFF2}"/>
              </a:ext>
            </a:extLst>
          </p:cNvPr>
          <p:cNvSpPr>
            <a:spLocks noGrp="1"/>
          </p:cNvSpPr>
          <p:nvPr>
            <p:ph idx="1"/>
          </p:nvPr>
        </p:nvSpPr>
        <p:spPr>
          <a:xfrm>
            <a:off x="4974018" y="715377"/>
            <a:ext cx="6910135" cy="5431536"/>
          </a:xfrm>
        </p:spPr>
        <p:txBody>
          <a:bodyPr vert="horz" lIns="91440" tIns="45720" rIns="91440" bIns="45720" rtlCol="0" anchor="ctr">
            <a:noAutofit/>
          </a:bodyPr>
          <a:lstStyle/>
          <a:p>
            <a:pPr marL="0" indent="0">
              <a:buNone/>
            </a:pPr>
            <a:r>
              <a:rPr lang="en-US" sz="1600" b="0" i="0">
                <a:latin typeface="Söhne"/>
                <a:ea typeface="Söhne"/>
                <a:cs typeface="Söhne"/>
              </a:rPr>
              <a:t>MBR stands for Master Boot Record. It's a crucial data structure located at the very beginning (sector 0) of a storage device such as a hard drive, solid-state drive (SSD), or other similar storage media.</a:t>
            </a:r>
            <a:endParaRPr lang="en-US" sz="1600">
              <a:cs typeface="Calibri"/>
            </a:endParaRPr>
          </a:p>
          <a:p>
            <a:r>
              <a:rPr lang="en-US" sz="1600">
                <a:latin typeface="Söhne"/>
              </a:rPr>
              <a:t>Components of the Master Boot Record (MBR):</a:t>
            </a:r>
          </a:p>
          <a:p>
            <a:pPr lvl="1" indent="-457200">
              <a:buFont typeface="Courier New" panose="020B0604020202020204" pitchFamily="34" charset="0"/>
              <a:buChar char="o"/>
            </a:pPr>
            <a:r>
              <a:rPr lang="en-US" sz="1600">
                <a:latin typeface="Söhne"/>
              </a:rPr>
              <a:t>Bootloader: The MBR contains a small piece of executable code known as the bootloader. This code is responsible for initiating the boot process of the operating system.</a:t>
            </a:r>
            <a:endParaRPr lang="en-US" sz="1600">
              <a:cs typeface="Calibri"/>
            </a:endParaRPr>
          </a:p>
          <a:p>
            <a:pPr lvl="1" indent="-457200">
              <a:buFont typeface="Courier New" panose="020B0604020202020204" pitchFamily="34" charset="0"/>
              <a:buChar char="o"/>
            </a:pPr>
            <a:r>
              <a:rPr lang="en-US" sz="1600">
                <a:latin typeface="Söhne"/>
              </a:rPr>
              <a:t>Partition Table: The MBR also contains a partition table, which is a table that stores information about the disk's partitions, such as their sizes, starting and ending points, and partition types. In the traditional MBR layout, the partition table can hold information for up to four primary partitions or three primary partitions and one extended partition with multiple logical partitions within it.</a:t>
            </a:r>
            <a:endParaRPr lang="en-US" sz="1600">
              <a:cs typeface="Calibri"/>
            </a:endParaRPr>
          </a:p>
          <a:p>
            <a:r>
              <a:rPr lang="en-US" sz="1600">
                <a:latin typeface="Söhne"/>
              </a:rPr>
              <a:t>Functions of the Master Boot Record (MBR):</a:t>
            </a:r>
            <a:endParaRPr lang="en-US" sz="1600">
              <a:cs typeface="Calibri"/>
            </a:endParaRPr>
          </a:p>
          <a:p>
            <a:pPr lvl="1" indent="-457200">
              <a:buFont typeface="Courier New" panose="020B0604020202020204" pitchFamily="34" charset="0"/>
              <a:buChar char="o"/>
            </a:pPr>
            <a:r>
              <a:rPr lang="en-US" sz="1600">
                <a:latin typeface="Söhne"/>
              </a:rPr>
              <a:t>Bootstrapping: When a computer boots up, the BIOS (or UEFI firmware) loads the MBR into memory. The bootloader code within the MBR then gets executed, initiating the process of loading the operating system.</a:t>
            </a:r>
            <a:endParaRPr lang="en-US" sz="1600">
              <a:cs typeface="Calibri"/>
            </a:endParaRPr>
          </a:p>
          <a:p>
            <a:pPr lvl="1" indent="-457200">
              <a:buFont typeface="Courier New" panose="020B0604020202020204" pitchFamily="34" charset="0"/>
              <a:buChar char="o"/>
            </a:pPr>
            <a:r>
              <a:rPr lang="en-US" sz="1600">
                <a:latin typeface="Söhne"/>
              </a:rPr>
              <a:t>Partition Information: The MBR's partition table holds crucial information about how the disk is partitioned. It contains the necessary details for the system to locate and access the partitions where operating systems and data are stored.</a:t>
            </a:r>
            <a:endParaRPr lang="en-US" sz="1600">
              <a:cs typeface="Calibri"/>
            </a:endParaRPr>
          </a:p>
        </p:txBody>
      </p:sp>
    </p:spTree>
    <p:extLst>
      <p:ext uri="{BB962C8B-B14F-4D97-AF65-F5344CB8AC3E}">
        <p14:creationId xmlns:p14="http://schemas.microsoft.com/office/powerpoint/2010/main" val="7718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621CE9-7CB8-1116-5B78-ED216B2A20D1}"/>
              </a:ext>
            </a:extLst>
          </p:cNvPr>
          <p:cNvSpPr>
            <a:spLocks noGrp="1"/>
          </p:cNvSpPr>
          <p:nvPr>
            <p:ph type="title"/>
          </p:nvPr>
        </p:nvSpPr>
        <p:spPr>
          <a:xfrm>
            <a:off x="761800" y="1"/>
            <a:ext cx="6945282" cy="1708242"/>
          </a:xfrm>
        </p:spPr>
        <p:txBody>
          <a:bodyPr anchor="ctr">
            <a:normAutofit/>
          </a:bodyPr>
          <a:lstStyle/>
          <a:p>
            <a:r>
              <a:rPr lang="en-US" sz="4000"/>
              <a:t>What is hard drive partitioning? </a:t>
            </a:r>
          </a:p>
        </p:txBody>
      </p:sp>
      <p:sp>
        <p:nvSpPr>
          <p:cNvPr id="3" name="Content Placeholder 2">
            <a:extLst>
              <a:ext uri="{FF2B5EF4-FFF2-40B4-BE49-F238E27FC236}">
                <a16:creationId xmlns:a16="http://schemas.microsoft.com/office/drawing/2014/main" id="{8D021A1C-E536-888A-F7EF-5A3EBF358F9A}"/>
              </a:ext>
            </a:extLst>
          </p:cNvPr>
          <p:cNvSpPr>
            <a:spLocks noGrp="1"/>
          </p:cNvSpPr>
          <p:nvPr>
            <p:ph idx="1"/>
          </p:nvPr>
        </p:nvSpPr>
        <p:spPr>
          <a:xfrm>
            <a:off x="761800" y="1762673"/>
            <a:ext cx="6814654" cy="4314120"/>
          </a:xfrm>
        </p:spPr>
        <p:txBody>
          <a:bodyPr vert="horz" lIns="91440" tIns="45720" rIns="91440" bIns="45720" rtlCol="0" anchor="ctr">
            <a:noAutofit/>
          </a:bodyPr>
          <a:lstStyle/>
          <a:p>
            <a:pPr marL="0" indent="0">
              <a:buNone/>
            </a:pPr>
            <a:r>
              <a:rPr lang="en-US" sz="1400" b="0" i="0">
                <a:latin typeface="Söhne"/>
                <a:ea typeface="Söhne"/>
                <a:cs typeface="Söhne"/>
              </a:rPr>
              <a:t>Hard drive partitioning is the process of dividing a single physical hard drive into separate sections or partitions, each of which functions as if it were an independent drive. Each partition appears as a distinct volume or drive letter in the operating system, allowing users to organize and manage their data more efficiently.</a:t>
            </a:r>
            <a:endParaRPr lang="en-US"/>
          </a:p>
          <a:p>
            <a:pPr marL="0" indent="0">
              <a:buNone/>
            </a:pPr>
            <a:r>
              <a:rPr lang="en-US" sz="1400" b="1">
                <a:latin typeface="Söhne"/>
              </a:rPr>
              <a:t>Purpose of Hard Drive Partitioning:</a:t>
            </a:r>
          </a:p>
          <a:p>
            <a:r>
              <a:rPr lang="en-US" sz="1400">
                <a:latin typeface="Söhne"/>
              </a:rPr>
              <a:t>Organizing Data: Partitioning allows users to organize data by separating different types of files, operating systems, or user data into distinct sections, making it easier to manage and locate specific information.</a:t>
            </a:r>
            <a:endParaRPr lang="en-US" sz="1400">
              <a:cs typeface="Calibri"/>
            </a:endParaRPr>
          </a:p>
          <a:p>
            <a:r>
              <a:rPr lang="en-US" sz="1400">
                <a:latin typeface="Söhne"/>
              </a:rPr>
              <a:t>Multi-boot Configurations: Partitioning enables the installation of multiple operating systems on the same hard drive, allowing users to have a dual-boot or multi-boot setup with different operating systems residing in their respective partitions.</a:t>
            </a:r>
            <a:endParaRPr lang="en-US" sz="1400">
              <a:cs typeface="Calibri"/>
            </a:endParaRPr>
          </a:p>
          <a:p>
            <a:r>
              <a:rPr lang="en-US" sz="1400">
                <a:latin typeface="Söhne"/>
              </a:rPr>
              <a:t>Security and Isolation: By segregating user data from system files or separating critical data from non-critical data, partitioning can enhance security and protect sensitive information from accidental deletion or corruption.</a:t>
            </a:r>
            <a:endParaRPr lang="en-US" sz="1400">
              <a:cs typeface="Calibri"/>
            </a:endParaRPr>
          </a:p>
          <a:p>
            <a:r>
              <a:rPr lang="en-US" sz="1400">
                <a:latin typeface="Söhne"/>
              </a:rPr>
              <a:t>Backup and Recovery: Having separate partitions can simplify backup procedures. Users can back up specific partitions or volumes selectively, making backup and recovery processes more efficient.</a:t>
            </a:r>
            <a:endParaRPr lang="en-US" sz="1400">
              <a:cs typeface="Calibri"/>
            </a:endParaRPr>
          </a:p>
          <a:p>
            <a:r>
              <a:rPr lang="en-US" sz="1400">
                <a:latin typeface="Söhne"/>
              </a:rPr>
              <a:t>Performance Optimization: Partitioning can aid in performance optimization by placing frequently accessed files, swap partitions, or specific data on dedicated partitions, potentially improving system performance.</a:t>
            </a:r>
            <a:endParaRPr lang="en-US" sz="1400">
              <a:cs typeface="Calibri"/>
            </a:endParaRPr>
          </a:p>
        </p:txBody>
      </p:sp>
      <p:pic>
        <p:nvPicPr>
          <p:cNvPr id="5" name="Picture 4" descr="Illuminated server room panel">
            <a:extLst>
              <a:ext uri="{FF2B5EF4-FFF2-40B4-BE49-F238E27FC236}">
                <a16:creationId xmlns:a16="http://schemas.microsoft.com/office/drawing/2014/main" id="{C8F81F5E-2CC2-0E16-9768-585BE930AC4F}"/>
              </a:ext>
            </a:extLst>
          </p:cNvPr>
          <p:cNvPicPr>
            <a:picLocks noChangeAspect="1"/>
          </p:cNvPicPr>
          <p:nvPr/>
        </p:nvPicPr>
        <p:blipFill rotWithShape="1">
          <a:blip r:embed="rId2"/>
          <a:srcRect l="17267" r="30972" b="-3"/>
          <a:stretch/>
        </p:blipFill>
        <p:spPr>
          <a:xfrm>
            <a:off x="7979025" y="-1"/>
            <a:ext cx="4212976" cy="6858001"/>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03561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5487351-8F0F-57A9-4C83-60429983405C}"/>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does a bootloader do? </a:t>
            </a:r>
          </a:p>
        </p:txBody>
      </p:sp>
      <p:sp>
        <p:nvSpPr>
          <p:cNvPr id="3" name="Content Placeholder 2">
            <a:extLst>
              <a:ext uri="{FF2B5EF4-FFF2-40B4-BE49-F238E27FC236}">
                <a16:creationId xmlns:a16="http://schemas.microsoft.com/office/drawing/2014/main" id="{64289453-23F0-65F7-84FB-D06E196EF00E}"/>
              </a:ext>
            </a:extLst>
          </p:cNvPr>
          <p:cNvSpPr>
            <a:spLocks noGrp="1"/>
          </p:cNvSpPr>
          <p:nvPr>
            <p:ph idx="1"/>
          </p:nvPr>
        </p:nvSpPr>
        <p:spPr>
          <a:xfrm>
            <a:off x="5704115" y="804672"/>
            <a:ext cx="6168280" cy="5230368"/>
          </a:xfrm>
        </p:spPr>
        <p:txBody>
          <a:bodyPr vert="horz" lIns="91440" tIns="45720" rIns="91440" bIns="45720" rtlCol="0" anchor="ctr">
            <a:noAutofit/>
          </a:bodyPr>
          <a:lstStyle/>
          <a:p>
            <a:pPr marL="0" indent="0">
              <a:buNone/>
            </a:pPr>
            <a:r>
              <a:rPr lang="en-US" sz="1600" b="0" i="0">
                <a:solidFill>
                  <a:schemeClr val="tx2"/>
                </a:solidFill>
                <a:latin typeface="Söhne"/>
                <a:ea typeface="Söhne"/>
                <a:cs typeface="Söhne"/>
              </a:rPr>
              <a:t>A bootloader is a small program that resides in a specific region of a storage device (like a hard drive, SSD, or a similar media) and is responsible for initiating the operating system's startup process. Its primary function is to load and execute the operating system kernel to begin the system's boot sequence.</a:t>
            </a:r>
            <a:endParaRPr lang="en-US" sz="1600">
              <a:solidFill>
                <a:schemeClr val="tx2"/>
              </a:solidFill>
            </a:endParaRPr>
          </a:p>
          <a:p>
            <a:pPr marL="0" indent="0">
              <a:buNone/>
            </a:pPr>
            <a:r>
              <a:rPr lang="en-US" sz="1600" b="1">
                <a:solidFill>
                  <a:schemeClr val="tx2"/>
                </a:solidFill>
                <a:latin typeface="Söhne"/>
              </a:rPr>
              <a:t>Functions of a Bootloader:</a:t>
            </a:r>
          </a:p>
          <a:p>
            <a:r>
              <a:rPr lang="en-US" sz="1600">
                <a:solidFill>
                  <a:schemeClr val="tx2"/>
                </a:solidFill>
                <a:latin typeface="Söhne"/>
              </a:rPr>
              <a:t>Initialization and System Startup: When a computer is powered on or restarted, the BIOS (or UEFI firmware) initiates the boot process by loading the bootloader from the designated boot device (typically the hard drive or a specific partition).</a:t>
            </a:r>
            <a:endParaRPr lang="en-US" sz="1600">
              <a:solidFill>
                <a:schemeClr val="tx2"/>
              </a:solidFill>
            </a:endParaRPr>
          </a:p>
          <a:p>
            <a:r>
              <a:rPr lang="en-US" sz="1600">
                <a:solidFill>
                  <a:schemeClr val="tx2"/>
                </a:solidFill>
                <a:latin typeface="Söhne"/>
              </a:rPr>
              <a:t>Loading the Operating System Kernel: The bootloader's main task is to locate and load the operating system kernel into memory. It reads the necessary files or data required to start the operating system.</a:t>
            </a:r>
            <a:endParaRPr lang="en-US" sz="1600">
              <a:solidFill>
                <a:schemeClr val="tx2"/>
              </a:solidFill>
            </a:endParaRPr>
          </a:p>
          <a:p>
            <a:r>
              <a:rPr lang="en-US" sz="1600">
                <a:solidFill>
                  <a:schemeClr val="tx2"/>
                </a:solidFill>
                <a:latin typeface="Söhne"/>
              </a:rPr>
              <a:t>Configuration and Environment Setup: Bootloaders often provide options to select and boot into different operating systems (in the case of multi-boot configurations) or booting into recovery or diagnostic modes. Bootloaders may load configuration files or parameters necessary for the kernel to start properly.</a:t>
            </a:r>
            <a:endParaRPr lang="en-US" sz="1600">
              <a:solidFill>
                <a:schemeClr val="tx2"/>
              </a:solidFill>
            </a:endParaRPr>
          </a:p>
          <a:p>
            <a:r>
              <a:rPr lang="en-US" sz="1600">
                <a:solidFill>
                  <a:schemeClr val="tx2"/>
                </a:solidFill>
                <a:latin typeface="Söhne"/>
              </a:rPr>
              <a:t>Error Handling and Recovery: Bootloaders handle error conditions during the boot process, such as system crashes, corrupted boot files, or missing operating system files. They may provide options for recovery or repair.</a:t>
            </a:r>
            <a:endParaRPr lang="en-US" sz="1600">
              <a:solidFill>
                <a:schemeClr val="tx2"/>
              </a:solidFill>
            </a:endParaRPr>
          </a:p>
        </p:txBody>
      </p:sp>
    </p:spTree>
    <p:extLst>
      <p:ext uri="{BB962C8B-B14F-4D97-AF65-F5344CB8AC3E}">
        <p14:creationId xmlns:p14="http://schemas.microsoft.com/office/powerpoint/2010/main" val="60849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A95BE-B5B5-C48E-E5C9-291E448711B3}"/>
              </a:ext>
            </a:extLst>
          </p:cNvPr>
          <p:cNvSpPr>
            <a:spLocks noGrp="1"/>
          </p:cNvSpPr>
          <p:nvPr>
            <p:ph type="title"/>
          </p:nvPr>
        </p:nvSpPr>
        <p:spPr>
          <a:xfrm>
            <a:off x="640080" y="325369"/>
            <a:ext cx="4368602" cy="1956841"/>
          </a:xfrm>
        </p:spPr>
        <p:txBody>
          <a:bodyPr anchor="b">
            <a:normAutofit/>
          </a:bodyPr>
          <a:lstStyle/>
          <a:p>
            <a:r>
              <a:rPr lang="en-US" sz="3400" b="0" i="0">
                <a:latin typeface="Söhne"/>
                <a:ea typeface="Söhne"/>
                <a:cs typeface="Söhne"/>
              </a:rPr>
              <a:t>How do I determine the type of an unfamiliar file on the Linux system?</a:t>
            </a:r>
            <a:endParaRPr lang="en-US" sz="3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3C6C1E-F5EB-F400-ABCD-2C0A9A7ED42A}"/>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latin typeface="Söhne"/>
                <a:ea typeface="Söhne"/>
                <a:cs typeface="Söhne"/>
              </a:rPr>
              <a:t>We can determine the file type using file command.</a:t>
            </a:r>
            <a:endParaRPr lang="en-US" sz="2200" b="0" i="0">
              <a:latin typeface="Söhne"/>
              <a:ea typeface="Söhne"/>
              <a:cs typeface="Söhne"/>
            </a:endParaRPr>
          </a:p>
          <a:p>
            <a:r>
              <a:rPr lang="en-US" sz="2200">
                <a:latin typeface="Söhne"/>
              </a:rPr>
              <a:t>File Command: The file command is used to determine the type of a file by examining its contents or metadata.</a:t>
            </a:r>
            <a:endParaRPr lang="en-US" sz="2200"/>
          </a:p>
          <a:p>
            <a:pPr marL="228600" lvl="1" indent="0">
              <a:buNone/>
            </a:pPr>
            <a:r>
              <a:rPr lang="en-US" sz="2200">
                <a:latin typeface="Söhne"/>
              </a:rPr>
              <a:t>Syntax: </a:t>
            </a:r>
          </a:p>
          <a:p>
            <a:pPr marL="228600" lvl="1" indent="0">
              <a:buNone/>
            </a:pPr>
            <a:r>
              <a:rPr lang="en-US" sz="2200">
                <a:latin typeface="Söhne"/>
              </a:rPr>
              <a:t>file &lt;file_name&gt; </a:t>
            </a:r>
            <a:endParaRPr lang="en-US" sz="2200"/>
          </a:p>
          <a:p>
            <a:pPr marL="228600" lvl="1" indent="0">
              <a:buNone/>
            </a:pPr>
            <a:r>
              <a:rPr lang="en-US" sz="2200">
                <a:latin typeface="Söhne"/>
              </a:rPr>
              <a:t>file myfile.txt </a:t>
            </a:r>
            <a:endParaRPr lang="en-US" sz="2200"/>
          </a:p>
          <a:p>
            <a:pPr marL="228600" lvl="1" indent="0">
              <a:buNone/>
            </a:pPr>
            <a:endParaRPr lang="en-US" sz="2200">
              <a:latin typeface="Söhne"/>
              <a:cs typeface="Calibri"/>
            </a:endParaRPr>
          </a:p>
        </p:txBody>
      </p:sp>
      <p:pic>
        <p:nvPicPr>
          <p:cNvPr id="5" name="Picture 4" descr="Stack of files">
            <a:extLst>
              <a:ext uri="{FF2B5EF4-FFF2-40B4-BE49-F238E27FC236}">
                <a16:creationId xmlns:a16="http://schemas.microsoft.com/office/drawing/2014/main" id="{ED6898CE-9578-D7A0-CAD0-94FEF6401AC5}"/>
              </a:ext>
            </a:extLst>
          </p:cNvPr>
          <p:cNvPicPr>
            <a:picLocks noChangeAspect="1"/>
          </p:cNvPicPr>
          <p:nvPr/>
        </p:nvPicPr>
        <p:blipFill rotWithShape="1">
          <a:blip r:embed="rId2"/>
          <a:srcRect l="17510" r="15542"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2794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479394" y="1070800"/>
            <a:ext cx="3939688" cy="5583126"/>
          </a:xfrm>
        </p:spPr>
        <p:txBody>
          <a:bodyPr>
            <a:normAutofit/>
          </a:bodyPr>
          <a:lstStyle/>
          <a:p>
            <a:pPr algn="r"/>
            <a:r>
              <a:rPr lang="en-US" sz="8000"/>
              <a:t>Why To Learn Linux?</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80738B6-7BE5-C98E-203D-D2CE4958F498}"/>
              </a:ext>
            </a:extLst>
          </p:cNvPr>
          <p:cNvGraphicFramePr>
            <a:graphicFrameLocks noGrp="1"/>
          </p:cNvGraphicFramePr>
          <p:nvPr>
            <p:ph idx="1"/>
            <p:extLst>
              <p:ext uri="{D42A27DB-BD31-4B8C-83A1-F6EECF244321}">
                <p14:modId xmlns:p14="http://schemas.microsoft.com/office/powerpoint/2010/main" val="60273101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63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38A61-9B33-57A4-FF4D-F00E126E1070}"/>
              </a:ext>
            </a:extLst>
          </p:cNvPr>
          <p:cNvSpPr>
            <a:spLocks noGrp="1"/>
          </p:cNvSpPr>
          <p:nvPr>
            <p:ph type="title"/>
          </p:nvPr>
        </p:nvSpPr>
        <p:spPr>
          <a:xfrm>
            <a:off x="838200" y="365125"/>
            <a:ext cx="10515600" cy="1325563"/>
          </a:xfrm>
        </p:spPr>
        <p:txBody>
          <a:bodyPr>
            <a:normAutofit/>
          </a:bodyPr>
          <a:lstStyle/>
          <a:p>
            <a:r>
              <a:rPr lang="en-US" sz="4200" b="1" i="0">
                <a:latin typeface="Söhne"/>
                <a:ea typeface="Söhne"/>
                <a:cs typeface="Söhne"/>
              </a:rPr>
              <a:t>What purposes does the history command serve?</a:t>
            </a:r>
            <a:endParaRPr lang="en-US" sz="4200" b="1">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7E11A1-ED93-720E-DC29-FC5E240DED8D}"/>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a:cs typeface="Calibri"/>
              </a:rPr>
              <a:t>The history command in a terminal or command-line interface displays a list of previously executed commands by the current user. Its primary functions include:</a:t>
            </a:r>
          </a:p>
          <a:p>
            <a:r>
              <a:rPr lang="en-US" sz="2200">
                <a:cs typeface="Calibri"/>
              </a:rPr>
              <a:t>Viewing Command History: It shows a chronological list of previously typed commands in the terminal session.</a:t>
            </a:r>
            <a:endParaRPr lang="en-US" sz="2200"/>
          </a:p>
          <a:p>
            <a:r>
              <a:rPr lang="en-US" sz="2200">
                <a:cs typeface="Calibri"/>
              </a:rPr>
              <a:t>Repeating or Recalling Commands: Users can easily rerun specific commands from their history by referencing their numerical order in the list.</a:t>
            </a:r>
            <a:endParaRPr lang="en-US" sz="2200"/>
          </a:p>
          <a:p>
            <a:r>
              <a:rPr lang="en-US" sz="2200">
                <a:cs typeface="Calibri"/>
              </a:rPr>
              <a:t>Efficient Command Recall: It allows users to search for specific commands or filter the command history based on keywords or patterns, making it easier to find and reuse previously used commands.</a:t>
            </a:r>
            <a:endParaRPr lang="en-US" sz="2200"/>
          </a:p>
          <a:p>
            <a:r>
              <a:rPr lang="en-US" sz="2200">
                <a:cs typeface="Calibri"/>
              </a:rPr>
              <a:t>Customization and Configuration: Users can adjust the behavior of the history command by setting options like the maximum number of commands to retain, controlling timestamps, ignoring duplicates, etc., via configuration files.</a:t>
            </a:r>
            <a:endParaRPr lang="en-US" sz="2200"/>
          </a:p>
        </p:txBody>
      </p:sp>
    </p:spTree>
    <p:extLst>
      <p:ext uri="{BB962C8B-B14F-4D97-AF65-F5344CB8AC3E}">
        <p14:creationId xmlns:p14="http://schemas.microsoft.com/office/powerpoint/2010/main" val="34792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5400"/>
              <a:t>What Makes Linux Great?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601D4FC-07E4-5352-0CB5-E4345C4C4140}"/>
              </a:ext>
            </a:extLst>
          </p:cNvPr>
          <p:cNvGraphicFramePr>
            <a:graphicFrameLocks noGrp="1"/>
          </p:cNvGraphicFramePr>
          <p:nvPr>
            <p:ph idx="1"/>
            <p:extLst>
              <p:ext uri="{D42A27DB-BD31-4B8C-83A1-F6EECF244321}">
                <p14:modId xmlns:p14="http://schemas.microsoft.com/office/powerpoint/2010/main" val="22611030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9240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br>
              <a:rPr lang="en-US" sz="5000" b="1"/>
            </a:br>
            <a:r>
              <a:rPr lang="en-US" sz="5000"/>
              <a:t>What are basic elements or components of Linux?</a:t>
            </a:r>
            <a:br>
              <a:rPr lang="en-US" sz="5000"/>
            </a:br>
            <a:endParaRPr lang="en-US" sz="50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F2C0512-517B-A18B-7AD8-5F83770C8487}"/>
              </a:ext>
            </a:extLst>
          </p:cNvPr>
          <p:cNvGraphicFramePr>
            <a:graphicFrameLocks noGrp="1"/>
          </p:cNvGraphicFramePr>
          <p:nvPr>
            <p:ph idx="1"/>
            <p:extLst>
              <p:ext uri="{D42A27DB-BD31-4B8C-83A1-F6EECF244321}">
                <p14:modId xmlns:p14="http://schemas.microsoft.com/office/powerpoint/2010/main" val="37397462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041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Unix vs Linux </a:t>
            </a:r>
          </a:p>
        </p:txBody>
      </p:sp>
      <p:sp>
        <p:nvSpPr>
          <p:cNvPr id="14" name="Rectangle: Rounded Corners 13">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p:cNvSpPr>
          <p:nvPr/>
        </p:nvSpPr>
        <p:spPr>
          <a:xfrm>
            <a:off x="1021482" y="1800911"/>
            <a:ext cx="4977991" cy="795191"/>
          </a:xfrm>
          <a:prstGeom prst="rect">
            <a:avLst/>
          </a:prstGeom>
        </p:spPr>
        <p:txBody>
          <a:bodyPr lIns="91440" tIns="45720" rIns="91440" bIns="45720" anchor="t"/>
          <a:lstStyle/>
          <a:p>
            <a:pPr defTabSz="877824">
              <a:spcAft>
                <a:spcPts val="600"/>
              </a:spcAft>
            </a:pPr>
            <a:r>
              <a:rPr lang="en-US" sz="3200" kern="1200">
                <a:latin typeface="+mn-lt"/>
                <a:ea typeface="+mn-ea"/>
                <a:cs typeface="+mn-cs"/>
              </a:rPr>
              <a:t>UNIX</a:t>
            </a:r>
            <a:endParaRPr lang="en-US" sz="3200">
              <a:ea typeface="Calibri"/>
              <a:cs typeface="Calibri"/>
            </a:endParaRPr>
          </a:p>
        </p:txBody>
      </p:sp>
      <p:sp>
        <p:nvSpPr>
          <p:cNvPr id="4" name="Content Placeholder 3"/>
          <p:cNvSpPr>
            <a:spLocks/>
          </p:cNvSpPr>
          <p:nvPr/>
        </p:nvSpPr>
        <p:spPr>
          <a:xfrm>
            <a:off x="1021482" y="2610479"/>
            <a:ext cx="4704822" cy="3541770"/>
          </a:xfrm>
          <a:prstGeom prst="rect">
            <a:avLst/>
          </a:prstGeom>
        </p:spPr>
        <p:txBody>
          <a:bodyPr lIns="91440" tIns="45720" rIns="91440" bIns="45720" anchor="t"/>
          <a:lstStyle/>
          <a:p>
            <a:pPr marL="285750" indent="-285750" defTabSz="877824">
              <a:spcAft>
                <a:spcPts val="600"/>
              </a:spcAft>
              <a:buFont typeface="Arial"/>
              <a:buChar char="•"/>
            </a:pPr>
            <a:r>
              <a:rPr lang="en-US" sz="2000" kern="1200">
                <a:latin typeface="+mn-lt"/>
                <a:ea typeface="+mn-ea"/>
                <a:cs typeface="+mn-cs"/>
              </a:rPr>
              <a:t>Default shell is Bourne Shell(</a:t>
            </a:r>
            <a:r>
              <a:rPr lang="en-US" sz="2000" kern="1200" err="1">
                <a:latin typeface="+mn-lt"/>
                <a:ea typeface="+mn-ea"/>
                <a:cs typeface="+mn-cs"/>
              </a:rPr>
              <a:t>sh</a:t>
            </a:r>
            <a:r>
              <a:rPr lang="en-US" sz="2000" kern="1200">
                <a:latin typeface="+mn-lt"/>
                <a:ea typeface="+mn-ea"/>
                <a:cs typeface="+mn-cs"/>
              </a:rPr>
              <a:t>).</a:t>
            </a:r>
            <a:endParaRPr lang="en-US" sz="2000">
              <a:ea typeface="Calibri"/>
              <a:cs typeface="Calibri"/>
            </a:endParaRPr>
          </a:p>
          <a:p>
            <a:pPr marL="285750" indent="-285750" defTabSz="877824">
              <a:spcAft>
                <a:spcPts val="600"/>
              </a:spcAft>
              <a:buFont typeface="Arial"/>
              <a:buChar char="•"/>
            </a:pPr>
            <a:r>
              <a:rPr lang="en-US" sz="2000" kern="1200">
                <a:latin typeface="+mn-lt"/>
                <a:ea typeface="+mn-ea"/>
                <a:cs typeface="+mn-cs"/>
              </a:rPr>
              <a:t>Linux provides two </a:t>
            </a:r>
            <a:r>
              <a:rPr lang="en-US" sz="2000" u="sng" kern="1200">
                <a:latin typeface="+mn-lt"/>
                <a:ea typeface="+mn-ea"/>
                <a:cs typeface="+mn-cs"/>
                <a:hlinkClick r:id="rId2">
                  <a:extLst>
                    <a:ext uri="{A12FA001-AC4F-418D-AE19-62706E023703}">
                      <ahyp:hlinkClr xmlns:ahyp="http://schemas.microsoft.com/office/drawing/2018/hyperlinkcolor" val="tx"/>
                    </a:ext>
                  </a:extLst>
                </a:hlinkClick>
              </a:rPr>
              <a:t>GUIs</a:t>
            </a:r>
            <a:r>
              <a:rPr lang="en-US" sz="2000" kern="1200">
                <a:latin typeface="+mn-lt"/>
                <a:ea typeface="+mn-ea"/>
                <a:cs typeface="+mn-cs"/>
              </a:rPr>
              <a:t>, </a:t>
            </a:r>
            <a:r>
              <a:rPr lang="en-US" sz="2000" u="sng" kern="1200">
                <a:latin typeface="+mn-lt"/>
                <a:ea typeface="+mn-ea"/>
                <a:cs typeface="+mn-cs"/>
                <a:hlinkClick r:id="rId3">
                  <a:extLst>
                    <a:ext uri="{A12FA001-AC4F-418D-AE19-62706E023703}">
                      <ahyp:hlinkClr xmlns:ahyp="http://schemas.microsoft.com/office/drawing/2018/hyperlinkcolor" val="tx"/>
                    </a:ext>
                  </a:extLst>
                </a:hlinkClick>
              </a:rPr>
              <a:t>KDE</a:t>
            </a:r>
            <a:r>
              <a:rPr lang="en-US" sz="2000" kern="1200">
                <a:latin typeface="+mn-lt"/>
                <a:ea typeface="+mn-ea"/>
                <a:cs typeface="+mn-cs"/>
              </a:rPr>
              <a:t> and </a:t>
            </a:r>
            <a:r>
              <a:rPr lang="en-US" sz="2000" u="sng" kern="1200">
                <a:latin typeface="+mn-lt"/>
                <a:ea typeface="+mn-ea"/>
                <a:cs typeface="+mn-cs"/>
                <a:hlinkClick r:id="rId4">
                  <a:extLst>
                    <a:ext uri="{A12FA001-AC4F-418D-AE19-62706E023703}">
                      <ahyp:hlinkClr xmlns:ahyp="http://schemas.microsoft.com/office/drawing/2018/hyperlinkcolor" val="tx"/>
                    </a:ext>
                  </a:extLst>
                </a:hlinkClick>
              </a:rPr>
              <a:t>Gnome</a:t>
            </a:r>
            <a:r>
              <a:rPr lang="en-US" sz="2000" kern="1200">
                <a:latin typeface="+mn-lt"/>
                <a:ea typeface="+mn-ea"/>
                <a:cs typeface="+mn-cs"/>
              </a:rPr>
              <a:t>.</a:t>
            </a:r>
            <a:endParaRPr lang="en-US" sz="2000" kern="1200">
              <a:latin typeface="+mn-lt"/>
              <a:ea typeface="Calibri" panose="020F0502020204030204"/>
              <a:cs typeface="Calibri" panose="020F0502020204030204"/>
            </a:endParaRPr>
          </a:p>
          <a:p>
            <a:pPr marL="285750" indent="-285750" defTabSz="877824">
              <a:spcAft>
                <a:spcPts val="600"/>
              </a:spcAft>
              <a:buFont typeface="Arial"/>
              <a:buChar char="•"/>
            </a:pPr>
            <a:r>
              <a:rPr lang="en-US" sz="2000" kern="1200">
                <a:latin typeface="+mn-lt"/>
                <a:ea typeface="+mn-ea"/>
                <a:cs typeface="+mn-cs"/>
              </a:rPr>
              <a:t>Linux is free.</a:t>
            </a:r>
            <a:endParaRPr lang="en-US" sz="2000">
              <a:ea typeface="Calibri" panose="020F0502020204030204"/>
              <a:cs typeface="Calibri" panose="020F0502020204030204"/>
            </a:endParaRPr>
          </a:p>
        </p:txBody>
      </p:sp>
      <p:sp>
        <p:nvSpPr>
          <p:cNvPr id="5" name="Text Placeholder 4"/>
          <p:cNvSpPr>
            <a:spLocks/>
          </p:cNvSpPr>
          <p:nvPr/>
        </p:nvSpPr>
        <p:spPr>
          <a:xfrm>
            <a:off x="6168011" y="1800911"/>
            <a:ext cx="5002507" cy="795191"/>
          </a:xfrm>
          <a:prstGeom prst="rect">
            <a:avLst/>
          </a:prstGeom>
        </p:spPr>
        <p:txBody>
          <a:bodyPr lIns="91440" tIns="45720" rIns="91440" bIns="45720" anchor="t"/>
          <a:lstStyle/>
          <a:p>
            <a:pPr defTabSz="877824">
              <a:spcAft>
                <a:spcPts val="600"/>
              </a:spcAft>
            </a:pPr>
            <a:r>
              <a:rPr lang="en-US" sz="3200" kern="1200">
                <a:latin typeface="+mn-lt"/>
                <a:ea typeface="+mn-ea"/>
                <a:cs typeface="+mn-cs"/>
              </a:rPr>
              <a:t>LINUX</a:t>
            </a:r>
            <a:endParaRPr lang="en-US" sz="3200">
              <a:ea typeface="Calibri"/>
              <a:cs typeface="Calibri"/>
            </a:endParaRPr>
          </a:p>
        </p:txBody>
      </p:sp>
      <p:sp>
        <p:nvSpPr>
          <p:cNvPr id="6" name="Content Placeholder 5"/>
          <p:cNvSpPr>
            <a:spLocks/>
          </p:cNvSpPr>
          <p:nvPr/>
        </p:nvSpPr>
        <p:spPr>
          <a:xfrm>
            <a:off x="5607295" y="2610479"/>
            <a:ext cx="5563223" cy="3541770"/>
          </a:xfrm>
          <a:prstGeom prst="rect">
            <a:avLst/>
          </a:prstGeom>
        </p:spPr>
        <p:txBody>
          <a:bodyPr lIns="91440" tIns="45720" rIns="91440" bIns="45720" anchor="t"/>
          <a:lstStyle/>
          <a:p>
            <a:pPr marL="285750" indent="-285750" defTabSz="877824">
              <a:spcAft>
                <a:spcPts val="600"/>
              </a:spcAft>
              <a:buFont typeface="Arial"/>
              <a:buChar char="•"/>
            </a:pPr>
            <a:r>
              <a:rPr lang="en-US" sz="2000" kern="1200">
                <a:latin typeface="+mn-lt"/>
                <a:ea typeface="+mn-ea"/>
                <a:cs typeface="+mn-cs"/>
              </a:rPr>
              <a:t>Default shell is Bourne Again Shell (BASH).</a:t>
            </a:r>
            <a:endParaRPr lang="en-US" sz="2000">
              <a:ea typeface="Calibri"/>
              <a:cs typeface="Calibri"/>
            </a:endParaRPr>
          </a:p>
          <a:p>
            <a:pPr marL="285750" indent="-285750" defTabSz="877824">
              <a:spcAft>
                <a:spcPts val="600"/>
              </a:spcAft>
              <a:buFont typeface="Arial"/>
              <a:buChar char="•"/>
            </a:pPr>
            <a:r>
              <a:rPr lang="en-US" sz="2000" kern="1200">
                <a:latin typeface="+mn-lt"/>
                <a:ea typeface="+mn-ea"/>
                <a:cs typeface="+mn-cs"/>
              </a:rPr>
              <a:t>Initially, Unix was a command-based OS, however later a GUI was created called </a:t>
            </a:r>
            <a:r>
              <a:rPr lang="en-US" sz="2000" u="sng" kern="1200">
                <a:latin typeface="+mn-lt"/>
                <a:ea typeface="+mn-ea"/>
                <a:cs typeface="+mn-cs"/>
                <a:hlinkClick r:id="rId3">
                  <a:extLst>
                    <a:ext uri="{A12FA001-AC4F-418D-AE19-62706E023703}">
                      <ahyp:hlinkClr xmlns:ahyp="http://schemas.microsoft.com/office/drawing/2018/hyperlinkcolor" val="tx"/>
                    </a:ext>
                  </a:extLst>
                </a:hlinkClick>
              </a:rPr>
              <a:t>Common Desktop Environment</a:t>
            </a:r>
            <a:r>
              <a:rPr lang="en-US" sz="2000" u="sng" kern="1200">
                <a:latin typeface="+mn-lt"/>
                <a:ea typeface="+mn-ea"/>
                <a:cs typeface="+mn-cs"/>
              </a:rPr>
              <a:t>.</a:t>
            </a:r>
            <a:endParaRPr lang="en-US" sz="2000" u="sng" kern="1200">
              <a:latin typeface="+mn-lt"/>
              <a:ea typeface="Calibri" panose="020F0502020204030204"/>
              <a:cs typeface="Calibri" panose="020F0502020204030204"/>
            </a:endParaRPr>
          </a:p>
          <a:p>
            <a:pPr marL="285750" indent="-285750" defTabSz="877824">
              <a:spcAft>
                <a:spcPts val="600"/>
              </a:spcAft>
              <a:buFont typeface="Arial"/>
              <a:buChar char="•"/>
            </a:pPr>
            <a:r>
              <a:rPr lang="en-US" sz="2000" kern="1200">
                <a:latin typeface="+mn-lt"/>
                <a:ea typeface="+mn-ea"/>
                <a:cs typeface="+mn-cs"/>
              </a:rPr>
              <a:t>Unix is not totally free</a:t>
            </a:r>
            <a:endParaRPr lang="en-US">
              <a:ea typeface="Calibri" panose="020F0502020204030204"/>
              <a:cs typeface="Calibri" panose="020F0502020204030204"/>
            </a:endParaRPr>
          </a:p>
        </p:txBody>
      </p:sp>
    </p:spTree>
    <p:extLst>
      <p:ext uri="{BB962C8B-B14F-4D97-AF65-F5344CB8AC3E}">
        <p14:creationId xmlns:p14="http://schemas.microsoft.com/office/powerpoint/2010/main" val="754358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Describe the root account</a:t>
            </a:r>
            <a:br>
              <a:rPr lang="en-US" b="1"/>
            </a:br>
            <a:endParaRPr lang="en-US"/>
          </a:p>
        </p:txBody>
      </p:sp>
      <p:graphicFrame>
        <p:nvGraphicFramePr>
          <p:cNvPr id="2052" name="Content Placeholder 2">
            <a:extLst>
              <a:ext uri="{FF2B5EF4-FFF2-40B4-BE49-F238E27FC236}">
                <a16:creationId xmlns:a16="http://schemas.microsoft.com/office/drawing/2014/main" id="{58217718-BC25-109B-9928-7CF392779B34}"/>
              </a:ext>
            </a:extLst>
          </p:cNvPr>
          <p:cNvGraphicFramePr>
            <a:graphicFrameLocks noGrp="1"/>
          </p:cNvGraphicFramePr>
          <p:nvPr>
            <p:ph idx="1"/>
            <p:extLst>
              <p:ext uri="{D42A27DB-BD31-4B8C-83A1-F6EECF244321}">
                <p14:modId xmlns:p14="http://schemas.microsoft.com/office/powerpoint/2010/main" val="1854076370"/>
              </p:ext>
            </p:extLst>
          </p:nvPr>
        </p:nvGraphicFramePr>
        <p:xfrm>
          <a:off x="967596" y="114988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75" y="5283681"/>
            <a:ext cx="15250603" cy="91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58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0" y="762001"/>
            <a:ext cx="5334197" cy="1708242"/>
          </a:xfrm>
        </p:spPr>
        <p:txBody>
          <a:bodyPr anchor="ctr">
            <a:normAutofit/>
          </a:bodyPr>
          <a:lstStyle/>
          <a:p>
            <a:r>
              <a:rPr lang="en-US" sz="4000" b="1"/>
              <a:t>Describe normal account</a:t>
            </a:r>
            <a:endParaRPr lang="en-US" sz="4000" b="1">
              <a:cs typeface="Calibri Light"/>
            </a:endParaRPr>
          </a:p>
        </p:txBody>
      </p:sp>
      <p:sp>
        <p:nvSpPr>
          <p:cNvPr id="3" name="Content Placeholder 2"/>
          <p:cNvSpPr>
            <a:spLocks noGrp="1"/>
          </p:cNvSpPr>
          <p:nvPr>
            <p:ph idx="1"/>
          </p:nvPr>
        </p:nvSpPr>
        <p:spPr>
          <a:xfrm>
            <a:off x="761800" y="2470244"/>
            <a:ext cx="5334197" cy="3769835"/>
          </a:xfrm>
        </p:spPr>
        <p:txBody>
          <a:bodyPr anchor="ctr">
            <a:normAutofit/>
          </a:bodyPr>
          <a:lstStyle/>
          <a:p>
            <a:r>
              <a:rPr lang="en-US" sz="1900"/>
              <a:t>This is the regular user account.</a:t>
            </a:r>
          </a:p>
          <a:p>
            <a:endParaRPr lang="en-US" sz="1900"/>
          </a:p>
          <a:p>
            <a:r>
              <a:rPr lang="en-US" sz="1900"/>
              <a:t>After the installation, we can create as many regular user accounts as we need.</a:t>
            </a:r>
          </a:p>
          <a:p>
            <a:endParaRPr lang="en-US" sz="1900"/>
          </a:p>
          <a:p>
            <a:r>
              <a:rPr lang="en-US" sz="1900"/>
              <a:t>This account has moderate privilege.</a:t>
            </a:r>
          </a:p>
          <a:p>
            <a:endParaRPr lang="en-US" sz="1900"/>
          </a:p>
          <a:p>
            <a:r>
              <a:rPr lang="en-US" sz="1900"/>
              <a:t>As per requirement, it can be disabled or deleted.</a:t>
            </a:r>
          </a:p>
          <a:p>
            <a:endParaRPr lang="en-US" sz="1900"/>
          </a:p>
          <a:p>
            <a:r>
              <a:rPr lang="en-US" sz="1900"/>
              <a:t>By default represented with ‘$’.</a:t>
            </a:r>
          </a:p>
        </p:txBody>
      </p:sp>
      <p:pic>
        <p:nvPicPr>
          <p:cNvPr id="5" name="Picture 4" descr="Drawings on colourful paper">
            <a:extLst>
              <a:ext uri="{FF2B5EF4-FFF2-40B4-BE49-F238E27FC236}">
                <a16:creationId xmlns:a16="http://schemas.microsoft.com/office/drawing/2014/main" id="{35EDCA55-23CE-234F-6028-D49136392DFE}"/>
              </a:ext>
            </a:extLst>
          </p:cNvPr>
          <p:cNvPicPr>
            <a:picLocks noChangeAspect="1"/>
          </p:cNvPicPr>
          <p:nvPr/>
        </p:nvPicPr>
        <p:blipFill rotWithShape="1">
          <a:blip r:embed="rId2"/>
          <a:srcRect l="11128" r="37112" b="-3"/>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744170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5400"/>
              <a:t>What is Linux Shell?</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r>
              <a:rPr lang="en-US" sz="1500"/>
              <a:t>Linux Shell is called the user interface available between the kernel and the user. </a:t>
            </a:r>
          </a:p>
          <a:p>
            <a:r>
              <a:rPr lang="en-US" sz="1500"/>
              <a:t>Linux shell takes human-readable commands as input and transforms them into a language that is kernel understandable.</a:t>
            </a:r>
          </a:p>
          <a:p>
            <a:r>
              <a:rPr lang="en-US" sz="1500"/>
              <a:t>Types</a:t>
            </a:r>
          </a:p>
          <a:p>
            <a:pPr marL="971550" lvl="1" indent="-571500">
              <a:buFont typeface="+mj-lt"/>
              <a:buAutoNum type="romanLcPeriod"/>
            </a:pPr>
            <a:r>
              <a:rPr lang="en-US" sz="1500"/>
              <a:t>Bourns Shell</a:t>
            </a:r>
          </a:p>
          <a:p>
            <a:pPr marL="971550" lvl="1" indent="-571500">
              <a:buFont typeface="+mj-lt"/>
              <a:buAutoNum type="romanLcPeriod"/>
            </a:pPr>
            <a:r>
              <a:rPr lang="en-US" sz="1500"/>
              <a:t>ZSH</a:t>
            </a:r>
          </a:p>
          <a:p>
            <a:pPr marL="971550" lvl="1" indent="-571500">
              <a:buFont typeface="+mj-lt"/>
              <a:buAutoNum type="romanLcPeriod"/>
            </a:pPr>
            <a:r>
              <a:rPr lang="en-US" sz="1500"/>
              <a:t>TCSH</a:t>
            </a:r>
          </a:p>
          <a:p>
            <a:pPr marL="971550" lvl="1" indent="-571500">
              <a:buFont typeface="+mj-lt"/>
              <a:buAutoNum type="romanLcPeriod"/>
            </a:pPr>
            <a:r>
              <a:rPr lang="en-US" sz="1500"/>
              <a:t>Bourns Again Shell or BASH</a:t>
            </a:r>
          </a:p>
          <a:p>
            <a:pPr marL="971550" lvl="1" indent="-571500">
              <a:buFont typeface="+mj-lt"/>
              <a:buAutoNum type="romanLcPeriod"/>
            </a:pPr>
            <a:r>
              <a:rPr lang="en-US" sz="1500"/>
              <a:t>Korn Shell or KSH</a:t>
            </a:r>
          </a:p>
          <a:p>
            <a:pPr marL="971550" lvl="1" indent="-571500">
              <a:buFont typeface="+mj-lt"/>
              <a:buAutoNum type="romanLcPeriod"/>
            </a:pPr>
            <a:r>
              <a:rPr lang="en-US" sz="1500"/>
              <a:t>C Shell or CSH</a:t>
            </a:r>
          </a:p>
          <a:p>
            <a:endParaRPr lang="en-US" sz="1500"/>
          </a:p>
        </p:txBody>
      </p:sp>
      <p:pic>
        <p:nvPicPr>
          <p:cNvPr id="5" name="Picture 4" descr="Spiral shell pattern">
            <a:extLst>
              <a:ext uri="{FF2B5EF4-FFF2-40B4-BE49-F238E27FC236}">
                <a16:creationId xmlns:a16="http://schemas.microsoft.com/office/drawing/2014/main" id="{5125EDD2-3FD6-8913-B25B-B0065F7C9667}"/>
              </a:ext>
            </a:extLst>
          </p:cNvPr>
          <p:cNvPicPr>
            <a:picLocks noChangeAspect="1"/>
          </p:cNvPicPr>
          <p:nvPr/>
        </p:nvPicPr>
        <p:blipFill rotWithShape="1">
          <a:blip r:embed="rId2"/>
          <a:srcRect l="19776" r="5" b="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274451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br>
              <a:rPr lang="en-US" sz="3100" b="1">
                <a:solidFill>
                  <a:srgbClr val="FFFFFF"/>
                </a:solidFill>
              </a:rPr>
            </a:br>
            <a:r>
              <a:rPr lang="en-US" sz="3100" b="1">
                <a:solidFill>
                  <a:srgbClr val="FFFFFF"/>
                </a:solidFill>
              </a:rPr>
              <a:t>What is interactive and non-interactive shell?</a:t>
            </a:r>
            <a:br>
              <a:rPr lang="en-US" sz="3100" b="1">
                <a:solidFill>
                  <a:srgbClr val="FFFFFF"/>
                </a:solidFill>
              </a:rPr>
            </a:br>
            <a:endParaRPr lang="en-US" sz="3100">
              <a:solidFill>
                <a:srgbClr val="FFFFFF"/>
              </a:solidFill>
            </a:endParaRPr>
          </a:p>
        </p:txBody>
      </p:sp>
      <p:graphicFrame>
        <p:nvGraphicFramePr>
          <p:cNvPr id="5" name="Content Placeholder 2">
            <a:extLst>
              <a:ext uri="{FF2B5EF4-FFF2-40B4-BE49-F238E27FC236}">
                <a16:creationId xmlns:a16="http://schemas.microsoft.com/office/drawing/2014/main" id="{1B8409FD-4BA1-94DA-1A93-42FB0E4EF487}"/>
              </a:ext>
            </a:extLst>
          </p:cNvPr>
          <p:cNvGraphicFramePr>
            <a:graphicFrameLocks noGrp="1"/>
          </p:cNvGraphicFramePr>
          <p:nvPr>
            <p:ph idx="1"/>
            <p:extLst>
              <p:ext uri="{D42A27DB-BD31-4B8C-83A1-F6EECF244321}">
                <p14:modId xmlns:p14="http://schemas.microsoft.com/office/powerpoint/2010/main" val="255743577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1259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Name some Linux Distributions</a:t>
            </a:r>
            <a:br>
              <a:rPr lang="en-US"/>
            </a:br>
            <a:endParaRPr lang="en-US"/>
          </a:p>
        </p:txBody>
      </p:sp>
      <p:graphicFrame>
        <p:nvGraphicFramePr>
          <p:cNvPr id="5" name="Content Placeholder 2">
            <a:extLst>
              <a:ext uri="{FF2B5EF4-FFF2-40B4-BE49-F238E27FC236}">
                <a16:creationId xmlns:a16="http://schemas.microsoft.com/office/drawing/2014/main" id="{B09263D6-47B3-13E4-808C-93DD02D90D4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3430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Explain File Permissions types in Linux?</a:t>
            </a:r>
            <a:br>
              <a:rPr lang="en-US" sz="4000">
                <a:solidFill>
                  <a:srgbClr val="FFFFFF"/>
                </a:solidFill>
              </a:rPr>
            </a:br>
            <a:endParaRPr lang="en-US" sz="4000">
              <a:solidFill>
                <a:srgbClr val="FFFFFF"/>
              </a:solidFill>
            </a:endParaRPr>
          </a:p>
        </p:txBody>
      </p:sp>
      <p:sp>
        <p:nvSpPr>
          <p:cNvPr id="3" name="Content Placeholder 2"/>
          <p:cNvSpPr>
            <a:spLocks noGrp="1"/>
          </p:cNvSpPr>
          <p:nvPr>
            <p:ph idx="1"/>
          </p:nvPr>
        </p:nvSpPr>
        <p:spPr>
          <a:xfrm>
            <a:off x="4581727" y="649480"/>
            <a:ext cx="3025303" cy="5546047"/>
          </a:xfrm>
        </p:spPr>
        <p:txBody>
          <a:bodyPr anchor="ctr">
            <a:normAutofit/>
          </a:bodyPr>
          <a:lstStyle/>
          <a:p>
            <a:pPr marL="0" indent="0">
              <a:buNone/>
            </a:pPr>
            <a:r>
              <a:rPr lang="en-US" sz="2000"/>
              <a:t>Each file or directory has 3 permissions:</a:t>
            </a:r>
            <a:endParaRPr lang="en-US"/>
          </a:p>
          <a:p>
            <a:r>
              <a:rPr lang="en-US" sz="2000" b="1"/>
              <a:t>Read: </a:t>
            </a:r>
            <a:r>
              <a:rPr lang="en-US" sz="2000"/>
              <a:t>It refers to only they can read the file.</a:t>
            </a:r>
            <a:endParaRPr lang="en-US" sz="2000">
              <a:cs typeface="Calibri"/>
            </a:endParaRPr>
          </a:p>
          <a:p>
            <a:r>
              <a:rPr lang="en-US" sz="2000" b="1"/>
              <a:t>Write: </a:t>
            </a:r>
            <a:r>
              <a:rPr lang="en-US" sz="2000"/>
              <a:t>It refers that they can write the file or modify the file of a directory.</a:t>
            </a:r>
          </a:p>
          <a:p>
            <a:r>
              <a:rPr lang="en-US" sz="2000" b="1"/>
              <a:t>Execute:</a:t>
            </a:r>
            <a:r>
              <a:rPr lang="en-US" sz="2000"/>
              <a:t> It affects the user’s capability to execute the file or to view the file of a directory. </a:t>
            </a:r>
          </a:p>
          <a:p>
            <a:endParaRPr lang="en-US" sz="2000"/>
          </a:p>
        </p:txBody>
      </p:sp>
      <p:pic>
        <p:nvPicPr>
          <p:cNvPr id="5" name="Picture 4" descr="Files">
            <a:extLst>
              <a:ext uri="{FF2B5EF4-FFF2-40B4-BE49-F238E27FC236}">
                <a16:creationId xmlns:a16="http://schemas.microsoft.com/office/drawing/2014/main" id="{B67AE0EE-7629-A80A-62A5-C61592869404}"/>
              </a:ext>
            </a:extLst>
          </p:cNvPr>
          <p:cNvPicPr>
            <a:picLocks noChangeAspect="1"/>
          </p:cNvPicPr>
          <p:nvPr/>
        </p:nvPicPr>
        <p:blipFill rotWithShape="1">
          <a:blip r:embed="rId2"/>
          <a:srcRect l="21012" r="39255" b="4"/>
          <a:stretch/>
        </p:blipFill>
        <p:spPr>
          <a:xfrm>
            <a:off x="8109502" y="10"/>
            <a:ext cx="4082498" cy="6857990"/>
          </a:xfrm>
          <a:prstGeom prst="rect">
            <a:avLst/>
          </a:prstGeom>
        </p:spPr>
      </p:pic>
    </p:spTree>
    <p:extLst>
      <p:ext uri="{BB962C8B-B14F-4D97-AF65-F5344CB8AC3E}">
        <p14:creationId xmlns:p14="http://schemas.microsoft.com/office/powerpoint/2010/main" val="2081461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anchor="b">
            <a:normAutofit/>
          </a:bodyPr>
          <a:lstStyle/>
          <a:p>
            <a:br>
              <a:rPr lang="en-US" sz="3000"/>
            </a:br>
            <a:r>
              <a:rPr lang="en-US" sz="3000" b="1"/>
              <a:t>Explain File Permission groups in Linux?</a:t>
            </a:r>
            <a:br>
              <a:rPr lang="en-US" sz="3000"/>
            </a:br>
            <a:endParaRPr lang="en-US" sz="3000"/>
          </a:p>
        </p:txBody>
      </p:sp>
      <p:sp>
        <p:nvSpPr>
          <p:cNvPr id="18"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5597F75F-6093-CF2E-027E-41D07F5034BE}"/>
              </a:ext>
            </a:extLst>
          </p:cNvPr>
          <p:cNvPicPr>
            <a:picLocks noChangeAspect="1"/>
          </p:cNvPicPr>
          <p:nvPr/>
        </p:nvPicPr>
        <p:blipFill rotWithShape="1">
          <a:blip r:embed="rId2"/>
          <a:srcRect l="18957" r="10350"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idx="1"/>
          </p:nvPr>
        </p:nvSpPr>
        <p:spPr>
          <a:xfrm>
            <a:off x="4905955" y="2071316"/>
            <a:ext cx="6713552" cy="4114800"/>
          </a:xfrm>
        </p:spPr>
        <p:txBody>
          <a:bodyPr anchor="t">
            <a:normAutofit/>
          </a:bodyPr>
          <a:lstStyle/>
          <a:p>
            <a:pPr marL="0" indent="0">
              <a:buNone/>
            </a:pPr>
            <a:r>
              <a:rPr lang="en-US" sz="2200"/>
              <a:t>There are three user-based permission groups for each file and directory:</a:t>
            </a:r>
            <a:endParaRPr lang="en-US"/>
          </a:p>
          <a:p>
            <a:r>
              <a:rPr lang="en-US" sz="2200" b="1"/>
              <a:t>Owner:</a:t>
            </a:r>
            <a:r>
              <a:rPr lang="en-US" sz="2200"/>
              <a:t> Owners only will have to access the file or directory, they will not impact the actions of other users.</a:t>
            </a:r>
            <a:endParaRPr lang="en-US" sz="2200">
              <a:cs typeface="Calibri"/>
            </a:endParaRPr>
          </a:p>
          <a:p>
            <a:r>
              <a:rPr lang="en-US" sz="2200" b="1"/>
              <a:t>Group:</a:t>
            </a:r>
            <a:r>
              <a:rPr lang="en-US" sz="2200"/>
              <a:t> These permissions apply only to the group, that has been assigned to the file or directory. They will not impact the actions of other users.</a:t>
            </a:r>
            <a:endParaRPr lang="en-US" sz="2200">
              <a:cs typeface="Calibri"/>
            </a:endParaRPr>
          </a:p>
          <a:p>
            <a:r>
              <a:rPr lang="en-US" sz="2200" b="1"/>
              <a:t>All Users:</a:t>
            </a:r>
            <a:r>
              <a:rPr lang="en-US" sz="2200"/>
              <a:t> These permissions are applied to all users on the system.</a:t>
            </a:r>
            <a:endParaRPr lang="en-US" sz="2200">
              <a:cs typeface="Calibri"/>
            </a:endParaRPr>
          </a:p>
          <a:p>
            <a:endParaRPr lang="en-US" sz="2200"/>
          </a:p>
        </p:txBody>
      </p:sp>
    </p:spTree>
    <p:extLst>
      <p:ext uri="{BB962C8B-B14F-4D97-AF65-F5344CB8AC3E}">
        <p14:creationId xmlns:p14="http://schemas.microsoft.com/office/powerpoint/2010/main" val="941135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B41D9-348A-E7AF-9BE3-6150AF548869}"/>
              </a:ext>
            </a:extLst>
          </p:cNvPr>
          <p:cNvSpPr>
            <a:spLocks noGrp="1"/>
          </p:cNvSpPr>
          <p:nvPr>
            <p:ph type="title"/>
          </p:nvPr>
        </p:nvSpPr>
        <p:spPr>
          <a:xfrm>
            <a:off x="838200" y="365125"/>
            <a:ext cx="10515600" cy="1325563"/>
          </a:xfrm>
        </p:spPr>
        <p:txBody>
          <a:bodyPr>
            <a:normAutofit/>
          </a:bodyPr>
          <a:lstStyle/>
          <a:p>
            <a:r>
              <a:rPr lang="en-US" sz="5400" b="1"/>
              <a:t>What is initialization?</a:t>
            </a:r>
            <a:endParaRPr lang="en-US" sz="5400" b="1">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38B937-486A-3D03-EF74-80FA02BAFF07}"/>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1500">
                <a:cs typeface="Calibri"/>
              </a:rPr>
              <a:t>In Linux, initialization refers to the process of starting the operating system. It involves a series of steps that the system goes through when booting up to initialize and configure various components to prepare the system for user interaction. Initialization encompasses several stages:</a:t>
            </a:r>
            <a:endParaRPr lang="en-US" sz="1500"/>
          </a:p>
          <a:p>
            <a:r>
              <a:rPr lang="en-US" sz="1500">
                <a:cs typeface="Calibri"/>
              </a:rPr>
              <a:t>Boot Loader: The boot loader, such as GRUB (Grand Unified Bootloader), is the initial program loaded by the computer upon powering on. It helps load the Linux kernel into memory.</a:t>
            </a:r>
            <a:endParaRPr lang="en-US" sz="1500"/>
          </a:p>
          <a:p>
            <a:r>
              <a:rPr lang="en-US" sz="1500">
                <a:cs typeface="Calibri"/>
              </a:rPr>
              <a:t>Kernel Initialization: Once loaded, the Linux kernel initializes essential hardware components like CPU, memory, devices, and drivers required for the operating system to function.</a:t>
            </a:r>
            <a:endParaRPr lang="en-US" sz="1500"/>
          </a:p>
          <a:p>
            <a:r>
              <a:rPr lang="en-US" sz="1500">
                <a:cs typeface="Calibri"/>
              </a:rPr>
              <a:t>Init Process: After the kernel initializes, the init process, traditionally managed by programs like SysV init or modern replacements like systemd, takes control. It's responsible for starting system services, launching daemons, and setting up the user environment.</a:t>
            </a:r>
            <a:endParaRPr lang="en-US" sz="1500"/>
          </a:p>
          <a:p>
            <a:r>
              <a:rPr lang="en-US" sz="1500">
                <a:cs typeface="Calibri"/>
              </a:rPr>
              <a:t>Runlevels or Targets: The init process configures the system to a specific runlevel or target, determining which services and processes are started or stopped. Different runlevels or targets can define the system's behavior, such as single-user mode, multi-user mode with or without a graphical interface, or emergency mode.</a:t>
            </a:r>
            <a:endParaRPr lang="en-US" sz="1500"/>
          </a:p>
          <a:p>
            <a:r>
              <a:rPr lang="en-US" sz="1500">
                <a:cs typeface="Calibri"/>
              </a:rPr>
              <a:t>Service Initialization: During boot, the init process starts various system services and daemons according to the runlevel or target, ensuring that essential programs and services are running to support user applications.</a:t>
            </a:r>
            <a:endParaRPr lang="en-US" sz="1500"/>
          </a:p>
          <a:p>
            <a:r>
              <a:rPr lang="en-US" sz="1500">
                <a:cs typeface="Calibri"/>
              </a:rPr>
              <a:t>User Environment Setup: Finally, once the system is initialized and services are running, the user environment is prepared, allowing users to log in and interact with the system through a graphical interface or command-line interface.</a:t>
            </a:r>
            <a:endParaRPr lang="en-US" sz="1500"/>
          </a:p>
        </p:txBody>
      </p:sp>
    </p:spTree>
    <p:extLst>
      <p:ext uri="{BB962C8B-B14F-4D97-AF65-F5344CB8AC3E}">
        <p14:creationId xmlns:p14="http://schemas.microsoft.com/office/powerpoint/2010/main" val="133545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br>
              <a:rPr lang="en-US" sz="3600" b="1"/>
            </a:br>
            <a:r>
              <a:rPr lang="en-US" sz="3600" b="1"/>
              <a:t>If you have saved a file in Linux. Later you wish to rename that file, what command is designed for it?</a:t>
            </a:r>
            <a:br>
              <a:rPr lang="en-US" sz="3600" b="1"/>
            </a:br>
            <a:endParaRPr lang="en-US" sz="3600" b="1">
              <a:cs typeface="Calibri Light"/>
            </a:endParaRPr>
          </a:p>
        </p:txBody>
      </p:sp>
      <p:graphicFrame>
        <p:nvGraphicFramePr>
          <p:cNvPr id="5" name="Content Placeholder 2">
            <a:extLst>
              <a:ext uri="{FF2B5EF4-FFF2-40B4-BE49-F238E27FC236}">
                <a16:creationId xmlns:a16="http://schemas.microsoft.com/office/drawing/2014/main" id="{F5FA73C3-5449-D53A-1DBA-36740D107C3A}"/>
              </a:ext>
            </a:extLst>
          </p:cNvPr>
          <p:cNvGraphicFramePr>
            <a:graphicFrameLocks noGrp="1"/>
          </p:cNvGraphicFramePr>
          <p:nvPr>
            <p:ph idx="1"/>
            <p:extLst>
              <p:ext uri="{D42A27DB-BD31-4B8C-83A1-F6EECF244321}">
                <p14:modId xmlns:p14="http://schemas.microsoft.com/office/powerpoint/2010/main" val="31535239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3253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br>
              <a:rPr lang="en-US" sz="3400" b="1"/>
            </a:br>
            <a:r>
              <a:rPr lang="en-US" sz="3400" b="1"/>
              <a:t>What is the absolute and relative path?</a:t>
            </a:r>
            <a:br>
              <a:rPr lang="en-US" sz="3400" b="1"/>
            </a:br>
            <a:endParaRPr lang="en-US" sz="3400"/>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640080" y="2872899"/>
            <a:ext cx="4243589" cy="3320668"/>
          </a:xfrm>
        </p:spPr>
        <p:txBody>
          <a:bodyPr>
            <a:normAutofit/>
          </a:bodyPr>
          <a:lstStyle/>
          <a:p>
            <a:pPr fontAlgn="base"/>
            <a:r>
              <a:rPr lang="en-US" sz="2000" b="1"/>
              <a:t>Absolute path</a:t>
            </a:r>
            <a:r>
              <a:rPr lang="en-US" sz="2000"/>
              <a:t> is the full path of the directory. It always starts with “/” .</a:t>
            </a:r>
          </a:p>
          <a:p>
            <a:pPr fontAlgn="base"/>
            <a:r>
              <a:rPr lang="en-US" sz="2000"/>
              <a:t>Example:</a:t>
            </a:r>
          </a:p>
          <a:p>
            <a:pPr lvl="1"/>
            <a:r>
              <a:rPr lang="en-US" sz="2000"/>
              <a:t>cd  /var/tmp/abrt/</a:t>
            </a:r>
          </a:p>
          <a:p>
            <a:pPr fontAlgn="base"/>
            <a:r>
              <a:rPr lang="en-US" sz="2000" b="1"/>
              <a:t>Relative path</a:t>
            </a:r>
            <a:r>
              <a:rPr lang="en-US" sz="2000"/>
              <a:t> is necessary from current location to reach particular directory doesn’t start with “/”.</a:t>
            </a:r>
          </a:p>
          <a:p>
            <a:pPr fontAlgn="base"/>
            <a:r>
              <a:rPr lang="en-US" sz="2000"/>
              <a:t>Example:</a:t>
            </a:r>
          </a:p>
          <a:p>
            <a:pPr lvl="1"/>
            <a:r>
              <a:rPr lang="en-US" sz="2000"/>
              <a:t>cd .. ,   cd –</a:t>
            </a:r>
          </a:p>
        </p:txBody>
      </p:sp>
      <p:pic>
        <p:nvPicPr>
          <p:cNvPr id="16" name="Picture 15" descr="Solo journey">
            <a:extLst>
              <a:ext uri="{FF2B5EF4-FFF2-40B4-BE49-F238E27FC236}">
                <a16:creationId xmlns:a16="http://schemas.microsoft.com/office/drawing/2014/main" id="{2DCD4BD0-40B4-E584-BDA5-E9541824873E}"/>
              </a:ext>
            </a:extLst>
          </p:cNvPr>
          <p:cNvPicPr>
            <a:picLocks noChangeAspect="1"/>
          </p:cNvPicPr>
          <p:nvPr/>
        </p:nvPicPr>
        <p:blipFill rotWithShape="1">
          <a:blip r:embed="rId2"/>
          <a:srcRect l="17355" r="7420"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01977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8557" y="1138036"/>
            <a:ext cx="5444382" cy="640470"/>
          </a:xfrm>
        </p:spPr>
        <p:txBody>
          <a:bodyPr anchor="t">
            <a:noAutofit/>
          </a:bodyPr>
          <a:lstStyle/>
          <a:p>
            <a:r>
              <a:rPr lang="en-US" sz="4000" b="1"/>
              <a:t>What are link and it’s types?</a:t>
            </a:r>
            <a:endParaRPr lang="en-US" sz="4000" b="1">
              <a:cs typeface="Calibri Light"/>
            </a:endParaRPr>
          </a:p>
        </p:txBody>
      </p:sp>
      <p:pic>
        <p:nvPicPr>
          <p:cNvPr id="5" name="Picture 4" descr="Close-up of chain link">
            <a:extLst>
              <a:ext uri="{FF2B5EF4-FFF2-40B4-BE49-F238E27FC236}">
                <a16:creationId xmlns:a16="http://schemas.microsoft.com/office/drawing/2014/main" id="{E346F8ED-D9F2-63A8-94EE-4EA3B6C8FC9E}"/>
              </a:ext>
            </a:extLst>
          </p:cNvPr>
          <p:cNvPicPr>
            <a:picLocks noChangeAspect="1"/>
          </p:cNvPicPr>
          <p:nvPr/>
        </p:nvPicPr>
        <p:blipFill rotWithShape="1">
          <a:blip r:embed="rId2"/>
          <a:srcRect l="16848" r="33088" b="-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68557" y="2551176"/>
            <a:ext cx="5444382" cy="3591207"/>
          </a:xfrm>
        </p:spPr>
        <p:txBody>
          <a:bodyPr>
            <a:normAutofit/>
          </a:bodyPr>
          <a:lstStyle/>
          <a:p>
            <a:r>
              <a:rPr lang="en-US" sz="1700"/>
              <a:t>Links act similarly to shortcuts in Windows.</a:t>
            </a:r>
          </a:p>
          <a:p>
            <a:endParaRPr lang="en-US" sz="1700"/>
          </a:p>
          <a:p>
            <a:r>
              <a:rPr lang="en-US" sz="1700"/>
              <a:t>Types:</a:t>
            </a:r>
          </a:p>
          <a:p>
            <a:pPr lvl="1"/>
            <a:r>
              <a:rPr lang="en-US" sz="1700"/>
              <a:t>Hard Link (ln)</a:t>
            </a:r>
          </a:p>
          <a:p>
            <a:pPr lvl="4"/>
            <a:r>
              <a:rPr lang="en-US" sz="1700"/>
              <a:t>$ ln  [original filename] [link name]</a:t>
            </a:r>
          </a:p>
          <a:p>
            <a:pPr lvl="1"/>
            <a:r>
              <a:rPr lang="en-US" sz="1700"/>
              <a:t>Soft/Symbolic Link (ln -s)</a:t>
            </a:r>
          </a:p>
          <a:p>
            <a:pPr lvl="4"/>
            <a:r>
              <a:rPr lang="en-US" sz="1700"/>
              <a:t>$ ln -s  [original filename] [link name]</a:t>
            </a:r>
          </a:p>
          <a:p>
            <a:r>
              <a:rPr lang="en-US" sz="1700"/>
              <a:t>Difference:</a:t>
            </a:r>
          </a:p>
          <a:p>
            <a:r>
              <a:rPr lang="en-US" sz="1700"/>
              <a:t>Deleting the original file does not affect the hard link but Deleting the original file makes the soft link inactive.</a:t>
            </a:r>
          </a:p>
        </p:txBody>
      </p:sp>
    </p:spTree>
    <p:extLst>
      <p:ext uri="{BB962C8B-B14F-4D97-AF65-F5344CB8AC3E}">
        <p14:creationId xmlns:p14="http://schemas.microsoft.com/office/powerpoint/2010/main" val="608568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4105" y="802955"/>
            <a:ext cx="5639334" cy="1454051"/>
          </a:xfrm>
          <a:solidFill>
            <a:schemeClr val="bg1"/>
          </a:solidFill>
        </p:spPr>
        <p:txBody>
          <a:bodyPr vert="horz" lIns="91440" tIns="45720" rIns="91440" bIns="45720" rtlCol="0" anchor="ctr">
            <a:noAutofit/>
          </a:bodyPr>
          <a:lstStyle/>
          <a:p>
            <a:br>
              <a:rPr lang="en-US" sz="4000"/>
            </a:br>
            <a:r>
              <a:rPr lang="en-US" sz="4000">
                <a:solidFill>
                  <a:schemeClr val="tx2"/>
                </a:solidFill>
              </a:rPr>
              <a:t>What are the basic commands for user management?</a:t>
            </a:r>
            <a:br>
              <a:rPr lang="en-US" sz="4000"/>
            </a:br>
            <a:endParaRPr lang="en-US" sz="4000">
              <a:solidFill>
                <a:schemeClr val="tx2"/>
              </a:solidFill>
              <a:cs typeface="Calibri Light"/>
            </a:endParaRPr>
          </a:p>
        </p:txBody>
      </p:sp>
      <p:pic>
        <p:nvPicPr>
          <p:cNvPr id="7" name="Graphic 6" descr="Programmer">
            <a:extLst>
              <a:ext uri="{FF2B5EF4-FFF2-40B4-BE49-F238E27FC236}">
                <a16:creationId xmlns:a16="http://schemas.microsoft.com/office/drawing/2014/main" id="{2AFC69E0-2277-5D95-B0DF-222C4F5F22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p:cNvSpPr>
            <a:spLocks noGrp="1"/>
          </p:cNvSpPr>
          <p:nvPr>
            <p:ph idx="1"/>
          </p:nvPr>
        </p:nvSpPr>
        <p:spPr>
          <a:xfrm>
            <a:off x="6090574" y="2421682"/>
            <a:ext cx="4977578" cy="3639289"/>
          </a:xfrm>
        </p:spPr>
        <p:txBody>
          <a:bodyPr anchor="ctr">
            <a:normAutofit/>
          </a:bodyPr>
          <a:lstStyle/>
          <a:p>
            <a:r>
              <a:rPr lang="en-US" sz="1800">
                <a:solidFill>
                  <a:schemeClr val="tx2"/>
                </a:solidFill>
              </a:rPr>
              <a:t>Useradd-&gt; create a new user account</a:t>
            </a:r>
          </a:p>
          <a:p>
            <a:r>
              <a:rPr lang="en-US" sz="1800">
                <a:solidFill>
                  <a:schemeClr val="tx2"/>
                </a:solidFill>
              </a:rPr>
              <a:t>Example: useradd Nikhil </a:t>
            </a:r>
          </a:p>
          <a:p>
            <a:r>
              <a:rPr lang="en-US" sz="1800">
                <a:solidFill>
                  <a:schemeClr val="tx2"/>
                </a:solidFill>
              </a:rPr>
              <a:t>Usermod-&gt;modify an existing user account</a:t>
            </a:r>
          </a:p>
          <a:p>
            <a:r>
              <a:rPr lang="en-US" sz="1800">
                <a:solidFill>
                  <a:schemeClr val="tx2"/>
                </a:solidFill>
              </a:rPr>
              <a:t>Example: usermod –u Nikhil 1111</a:t>
            </a:r>
          </a:p>
          <a:p>
            <a:r>
              <a:rPr lang="en-US" sz="1800">
                <a:solidFill>
                  <a:schemeClr val="tx2"/>
                </a:solidFill>
              </a:rPr>
              <a:t>Userdel-&gt; delete an existing user account</a:t>
            </a:r>
          </a:p>
          <a:p>
            <a:r>
              <a:rPr lang="en-US" sz="1800">
                <a:solidFill>
                  <a:schemeClr val="tx2"/>
                </a:solidFill>
              </a:rPr>
              <a:t>Example: userdel  Nikhil </a:t>
            </a:r>
          </a:p>
          <a:p>
            <a:endParaRPr lang="en-US" sz="1800">
              <a:solidFill>
                <a:schemeClr val="tx2"/>
              </a:solidFill>
            </a:endParaRPr>
          </a:p>
          <a:p>
            <a:endParaRPr lang="en-US"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099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Which file is used to store local users’ information?</a:t>
            </a:r>
          </a:p>
        </p:txBody>
      </p:sp>
      <p:graphicFrame>
        <p:nvGraphicFramePr>
          <p:cNvPr id="1028" name="Content Placeholder 2">
            <a:extLst>
              <a:ext uri="{FF2B5EF4-FFF2-40B4-BE49-F238E27FC236}">
                <a16:creationId xmlns:a16="http://schemas.microsoft.com/office/drawing/2014/main" id="{EC0CEAD8-434F-B979-5B6A-22B72F48BF6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5472" y="1817299"/>
            <a:ext cx="8172090" cy="54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981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br>
              <a:rPr lang="en-US" sz="2600" b="1"/>
            </a:br>
            <a:r>
              <a:rPr lang="en-US" sz="2600" b="1"/>
              <a:t>What are the basic commands for group management?</a:t>
            </a:r>
            <a:br>
              <a:rPr lang="en-US" sz="2600" b="1"/>
            </a:br>
            <a:endParaRPr lang="en-US" sz="2600" b="1">
              <a:cs typeface="Calibri Light"/>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r>
              <a:rPr lang="en-US" sz="2000"/>
              <a:t>groupadd-&gt;create a new group</a:t>
            </a:r>
          </a:p>
          <a:p>
            <a:r>
              <a:rPr lang="en-US" sz="2000"/>
              <a:t>Example: groupadd LPU </a:t>
            </a:r>
          </a:p>
          <a:p>
            <a:endParaRPr lang="en-US" sz="2000"/>
          </a:p>
          <a:p>
            <a:r>
              <a:rPr lang="en-US" sz="2000"/>
              <a:t>groupmod-&gt;modify an exiting group</a:t>
            </a:r>
          </a:p>
          <a:p>
            <a:r>
              <a:rPr lang="en-US" sz="2000"/>
              <a:t>Example: groupmod –g 3333 LPU </a:t>
            </a:r>
          </a:p>
          <a:p>
            <a:endParaRPr lang="en-US" sz="2000"/>
          </a:p>
          <a:p>
            <a:r>
              <a:rPr lang="en-US" sz="2000"/>
              <a:t>groupdel-&gt;delete a group</a:t>
            </a:r>
          </a:p>
          <a:p>
            <a:r>
              <a:rPr lang="en-US" sz="2000"/>
              <a:t>groupdel LPU </a:t>
            </a:r>
          </a:p>
          <a:p>
            <a:endParaRPr lang="en-US" sz="2000"/>
          </a:p>
        </p:txBody>
      </p:sp>
      <p:pic>
        <p:nvPicPr>
          <p:cNvPr id="5" name="Picture 4" descr="Sea of white umbrellas with one blue one in the crowd">
            <a:extLst>
              <a:ext uri="{FF2B5EF4-FFF2-40B4-BE49-F238E27FC236}">
                <a16:creationId xmlns:a16="http://schemas.microsoft.com/office/drawing/2014/main" id="{B4300981-BEA3-B68A-0B64-DCE69805CD9A}"/>
              </a:ext>
            </a:extLst>
          </p:cNvPr>
          <p:cNvPicPr>
            <a:picLocks noChangeAspect="1"/>
          </p:cNvPicPr>
          <p:nvPr/>
        </p:nvPicPr>
        <p:blipFill rotWithShape="1">
          <a:blip r:embed="rId2"/>
          <a:srcRect l="33564" r="9138" b="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71464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skydiving group mid-air">
            <a:extLst>
              <a:ext uri="{FF2B5EF4-FFF2-40B4-BE49-F238E27FC236}">
                <a16:creationId xmlns:a16="http://schemas.microsoft.com/office/drawing/2014/main" id="{BD5571F5-3D12-3087-8135-00501C3573CA}"/>
              </a:ext>
            </a:extLst>
          </p:cNvPr>
          <p:cNvPicPr>
            <a:picLocks noChangeAspect="1"/>
          </p:cNvPicPr>
          <p:nvPr/>
        </p:nvPicPr>
        <p:blipFill rotWithShape="1">
          <a:blip r:embed="rId2"/>
          <a:srcRect l="22424" r="20735" b="-8"/>
          <a:stretch/>
        </p:blipFill>
        <p:spPr>
          <a:xfrm>
            <a:off x="-9527" y="3725"/>
            <a:ext cx="5846165" cy="6850548"/>
          </a:xfrm>
          <a:prstGeom prst="rect">
            <a:avLst/>
          </a:prstGeom>
        </p:spPr>
      </p:pic>
      <p:grpSp>
        <p:nvGrpSpPr>
          <p:cNvPr id="11" name="Group 10">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2" name="Freeform: Shape 11">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a:p>
          </p:txBody>
        </p:sp>
        <p:sp useBgFill="1">
          <p:nvSpPr>
            <p:cNvPr id="15" name="Freeform: Shape 14">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a:p>
          </p:txBody>
        </p:sp>
      </p:grpSp>
      <p:sp>
        <p:nvSpPr>
          <p:cNvPr id="2" name="Title 1"/>
          <p:cNvSpPr>
            <a:spLocks noGrp="1"/>
          </p:cNvSpPr>
          <p:nvPr>
            <p:ph type="title"/>
          </p:nvPr>
        </p:nvSpPr>
        <p:spPr>
          <a:xfrm>
            <a:off x="6094105" y="357257"/>
            <a:ext cx="5481183" cy="1454051"/>
          </a:xfrm>
        </p:spPr>
        <p:txBody>
          <a:bodyPr anchor="b">
            <a:normAutofit/>
          </a:bodyPr>
          <a:lstStyle/>
          <a:p>
            <a:r>
              <a:rPr lang="en-US" sz="3600" b="1">
                <a:solidFill>
                  <a:schemeClr val="tx2"/>
                </a:solidFill>
              </a:rPr>
              <a:t>Which file is used to store local groups’ information?</a:t>
            </a:r>
            <a:endParaRPr lang="en-US" sz="3600" b="1">
              <a:solidFill>
                <a:schemeClr val="tx2"/>
              </a:solidFill>
              <a:cs typeface="Calibri Light"/>
            </a:endParaRPr>
          </a:p>
        </p:txBody>
      </p:sp>
      <p:sp>
        <p:nvSpPr>
          <p:cNvPr id="3" name="Content Placeholder 2"/>
          <p:cNvSpPr>
            <a:spLocks noGrp="1"/>
          </p:cNvSpPr>
          <p:nvPr>
            <p:ph idx="1"/>
          </p:nvPr>
        </p:nvSpPr>
        <p:spPr>
          <a:xfrm>
            <a:off x="6090574" y="2415756"/>
            <a:ext cx="4977578" cy="3639289"/>
          </a:xfrm>
        </p:spPr>
        <p:txBody>
          <a:bodyPr anchor="ctr">
            <a:normAutofit/>
          </a:bodyPr>
          <a:lstStyle/>
          <a:p>
            <a:pPr marL="0" indent="0">
              <a:buNone/>
            </a:pPr>
            <a:r>
              <a:rPr lang="en-US" sz="1800">
                <a:solidFill>
                  <a:schemeClr val="tx2"/>
                </a:solidFill>
              </a:rPr>
              <a:t>/</a:t>
            </a:r>
            <a:r>
              <a:rPr lang="en-US" sz="1800" err="1">
                <a:solidFill>
                  <a:schemeClr val="tx2"/>
                </a:solidFill>
              </a:rPr>
              <a:t>etc</a:t>
            </a:r>
            <a:r>
              <a:rPr lang="en-US" sz="1800">
                <a:solidFill>
                  <a:schemeClr val="tx2"/>
                </a:solidFill>
              </a:rPr>
              <a:t>/group</a:t>
            </a:r>
            <a:endParaRPr lang="en-US">
              <a:solidFill>
                <a:schemeClr val="tx2"/>
              </a:solidFill>
              <a:cs typeface="Calibri" panose="020F0502020204030204"/>
            </a:endParaRPr>
          </a:p>
          <a:p>
            <a:pPr>
              <a:buAutoNum type="arabicPeriod"/>
            </a:pPr>
            <a:endParaRPr lang="en-US" sz="1800">
              <a:solidFill>
                <a:schemeClr val="tx2"/>
              </a:solidFill>
              <a:cs typeface="Calibri" panose="020F0502020204030204"/>
            </a:endParaRPr>
          </a:p>
          <a:p>
            <a:pPr>
              <a:buAutoNum type="arabicPeriod"/>
            </a:pPr>
            <a:endParaRPr lang="en-US" sz="1800">
              <a:solidFill>
                <a:schemeClr val="tx2"/>
              </a:solidFill>
              <a:cs typeface="Calibri" panose="020F0502020204030204"/>
            </a:endParaRPr>
          </a:p>
          <a:p>
            <a:pPr marL="342900" indent="-342900">
              <a:buAutoNum type="arabicPeriod"/>
            </a:pPr>
            <a:r>
              <a:rPr lang="en-US" sz="1800">
                <a:solidFill>
                  <a:schemeClr val="tx2"/>
                </a:solidFill>
              </a:rPr>
              <a:t> </a:t>
            </a:r>
            <a:r>
              <a:rPr lang="en-US" sz="1800" err="1">
                <a:solidFill>
                  <a:schemeClr val="tx2"/>
                </a:solidFill>
              </a:rPr>
              <a:t>groupname</a:t>
            </a:r>
            <a:endParaRPr lang="en-US" sz="1800" err="1">
              <a:solidFill>
                <a:schemeClr val="tx2"/>
              </a:solidFill>
              <a:cs typeface="Calibri" panose="020F0502020204030204"/>
            </a:endParaRPr>
          </a:p>
          <a:p>
            <a:pPr marL="342900" indent="-342900">
              <a:buAutoNum type="arabicPeriod"/>
            </a:pPr>
            <a:r>
              <a:rPr lang="en-US" sz="1800">
                <a:solidFill>
                  <a:schemeClr val="tx2"/>
                </a:solidFill>
              </a:rPr>
              <a:t> password field</a:t>
            </a:r>
            <a:endParaRPr lang="en-US" sz="1800">
              <a:solidFill>
                <a:schemeClr val="tx2"/>
              </a:solidFill>
              <a:cs typeface="Calibri" panose="020F0502020204030204"/>
            </a:endParaRPr>
          </a:p>
          <a:p>
            <a:pPr marL="342900" indent="-342900">
              <a:buAutoNum type="arabicPeriod"/>
            </a:pPr>
            <a:r>
              <a:rPr lang="en-US" sz="1800">
                <a:solidFill>
                  <a:schemeClr val="tx2"/>
                </a:solidFill>
              </a:rPr>
              <a:t> gid</a:t>
            </a:r>
            <a:endParaRPr lang="en-US" sz="1800">
              <a:solidFill>
                <a:schemeClr val="tx2"/>
              </a:solidFill>
              <a:cs typeface="Calibri" panose="020F0502020204030204"/>
            </a:endParaRPr>
          </a:p>
          <a:p>
            <a:pPr marL="342900" indent="-342900">
              <a:buAutoNum type="arabicPeriod"/>
            </a:pPr>
            <a:r>
              <a:rPr lang="en-US" sz="1800">
                <a:solidFill>
                  <a:schemeClr val="tx2"/>
                </a:solidFill>
              </a:rPr>
              <a:t> member list</a:t>
            </a:r>
            <a:endParaRPr lang="en-US" sz="1800">
              <a:solidFill>
                <a:schemeClr val="tx2"/>
              </a:solidFill>
              <a:cs typeface="Calibri" panose="020F0502020204030204"/>
            </a:endParaRPr>
          </a:p>
          <a:p>
            <a:pPr>
              <a:buAutoNum type="arabicPeriod"/>
            </a:pPr>
            <a:endParaRPr lang="en-US" sz="1800">
              <a:solidFill>
                <a:schemeClr val="tx2"/>
              </a:solidFill>
              <a:cs typeface="Calibri" panose="020F0502020204030204"/>
            </a:endParaRPr>
          </a:p>
        </p:txBody>
      </p:sp>
      <p:pic>
        <p:nvPicPr>
          <p:cNvPr id="4" name="Picture 3">
            <a:extLst>
              <a:ext uri="{FF2B5EF4-FFF2-40B4-BE49-F238E27FC236}">
                <a16:creationId xmlns:a16="http://schemas.microsoft.com/office/drawing/2014/main" id="{4AF7575F-932E-B89F-867D-0874E0F218B7}"/>
              </a:ext>
            </a:extLst>
          </p:cNvPr>
          <p:cNvPicPr>
            <a:picLocks noChangeAspect="1"/>
          </p:cNvPicPr>
          <p:nvPr/>
        </p:nvPicPr>
        <p:blipFill>
          <a:blip r:embed="rId3"/>
          <a:stretch>
            <a:fillRect/>
          </a:stretch>
        </p:blipFill>
        <p:spPr>
          <a:xfrm>
            <a:off x="6044421" y="3133725"/>
            <a:ext cx="9505950" cy="590550"/>
          </a:xfrm>
          <a:prstGeom prst="rect">
            <a:avLst/>
          </a:prstGeom>
        </p:spPr>
      </p:pic>
    </p:spTree>
    <p:extLst>
      <p:ext uri="{BB962C8B-B14F-4D97-AF65-F5344CB8AC3E}">
        <p14:creationId xmlns:p14="http://schemas.microsoft.com/office/powerpoint/2010/main" val="936875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3700"/>
              <a:t>What is the significance of ‘passwd’ command?</a:t>
            </a:r>
          </a:p>
        </p:txBody>
      </p:sp>
      <p:sp>
        <p:nvSpPr>
          <p:cNvPr id="3" name="Content Placeholder 2"/>
          <p:cNvSpPr>
            <a:spLocks noGrp="1"/>
          </p:cNvSpPr>
          <p:nvPr>
            <p:ph idx="1"/>
          </p:nvPr>
        </p:nvSpPr>
        <p:spPr>
          <a:xfrm>
            <a:off x="761802" y="2743200"/>
            <a:ext cx="4646905" cy="3613149"/>
          </a:xfrm>
        </p:spPr>
        <p:txBody>
          <a:bodyPr anchor="ctr">
            <a:normAutofit/>
          </a:bodyPr>
          <a:lstStyle/>
          <a:p>
            <a:r>
              <a:rPr lang="en-US" sz="2000"/>
              <a:t>passwd command in linux is used to change the user password or login password.</a:t>
            </a:r>
          </a:p>
          <a:p>
            <a:pPr fontAlgn="base"/>
            <a:r>
              <a:rPr lang="en-US" sz="2000" b="1"/>
              <a:t>Syntax</a:t>
            </a:r>
          </a:p>
          <a:p>
            <a:pPr marL="0" indent="0" fontAlgn="base">
              <a:buNone/>
            </a:pPr>
            <a:r>
              <a:rPr lang="en-US" sz="2000"/>
              <a:t>           passwd [OPTIONS] [LOGIN]</a:t>
            </a:r>
          </a:p>
          <a:p>
            <a:pPr marL="0" indent="0" fontAlgn="base">
              <a:buNone/>
            </a:pPr>
            <a:r>
              <a:rPr lang="en-US" sz="2000"/>
              <a:t>Example</a:t>
            </a:r>
          </a:p>
          <a:p>
            <a:pPr marL="0" indent="0" fontAlgn="base">
              <a:buNone/>
            </a:pPr>
            <a:r>
              <a:rPr lang="en-US" sz="2000"/>
              <a:t>	 passwd –d anil</a:t>
            </a:r>
          </a:p>
          <a:p>
            <a:pPr marL="0" indent="0" fontAlgn="base">
              <a:buNone/>
            </a:pPr>
            <a:r>
              <a:rPr lang="en-US" sz="2000"/>
              <a:t>-d -&gt; to deletes password for user anil</a:t>
            </a:r>
          </a:p>
          <a:p>
            <a:endParaRPr lang="en-US" sz="2000"/>
          </a:p>
        </p:txBody>
      </p:sp>
      <p:pic>
        <p:nvPicPr>
          <p:cNvPr id="5" name="Picture 4" descr="Padlock on computer motherboard">
            <a:extLst>
              <a:ext uri="{FF2B5EF4-FFF2-40B4-BE49-F238E27FC236}">
                <a16:creationId xmlns:a16="http://schemas.microsoft.com/office/drawing/2014/main" id="{72607759-4FFF-A68F-6A9D-2745BEFE867B}"/>
              </a:ext>
            </a:extLst>
          </p:cNvPr>
          <p:cNvPicPr>
            <a:picLocks noChangeAspect="1"/>
          </p:cNvPicPr>
          <p:nvPr/>
        </p:nvPicPr>
        <p:blipFill rotWithShape="1">
          <a:blip r:embed="rId2"/>
          <a:srcRect l="6247" r="34357" b="3"/>
          <a:stretch/>
        </p:blipFill>
        <p:spPr>
          <a:xfrm>
            <a:off x="6096000" y="1"/>
            <a:ext cx="6102825" cy="6858000"/>
          </a:xfrm>
          <a:prstGeom prst="rect">
            <a:avLst/>
          </a:prstGeom>
        </p:spPr>
      </p:pic>
    </p:spTree>
    <p:extLst>
      <p:ext uri="{BB962C8B-B14F-4D97-AF65-F5344CB8AC3E}">
        <p14:creationId xmlns:p14="http://schemas.microsoft.com/office/powerpoint/2010/main" val="2247899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3400" b="1"/>
              <a:t>Which file stores users’ password and password related information.</a:t>
            </a:r>
            <a:endParaRPr lang="en-US" sz="3400" b="1">
              <a:cs typeface="Calibri Light"/>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sz="2200"/>
              <a:t>/</a:t>
            </a:r>
            <a:r>
              <a:rPr lang="en-US" sz="2200" err="1"/>
              <a:t>etc</a:t>
            </a:r>
            <a:r>
              <a:rPr lang="en-US" sz="2200"/>
              <a:t>/shadow</a:t>
            </a:r>
            <a:endParaRPr lang="en-US"/>
          </a:p>
          <a:p>
            <a:endParaRPr lang="en-US" sz="2200"/>
          </a:p>
        </p:txBody>
      </p:sp>
      <p:pic>
        <p:nvPicPr>
          <p:cNvPr id="5" name="Picture 4" descr="Programming data on computer monitor">
            <a:extLst>
              <a:ext uri="{FF2B5EF4-FFF2-40B4-BE49-F238E27FC236}">
                <a16:creationId xmlns:a16="http://schemas.microsoft.com/office/drawing/2014/main" id="{D990472F-BFB4-5A34-66EA-30BAD3CD910B}"/>
              </a:ext>
            </a:extLst>
          </p:cNvPr>
          <p:cNvPicPr>
            <a:picLocks noChangeAspect="1"/>
          </p:cNvPicPr>
          <p:nvPr/>
        </p:nvPicPr>
        <p:blipFill rotWithShape="1">
          <a:blip r:embed="rId2"/>
          <a:srcRect l="33149" r="-3"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78902B0-03BA-9360-6163-5AEFDEBE9B49}"/>
              </a:ext>
            </a:extLst>
          </p:cNvPr>
          <p:cNvPicPr>
            <a:picLocks noChangeAspect="1"/>
          </p:cNvPicPr>
          <p:nvPr/>
        </p:nvPicPr>
        <p:blipFill>
          <a:blip r:embed="rId3"/>
          <a:stretch>
            <a:fillRect/>
          </a:stretch>
        </p:blipFill>
        <p:spPr>
          <a:xfrm>
            <a:off x="412361" y="3436100"/>
            <a:ext cx="7686675" cy="2257425"/>
          </a:xfrm>
          <a:prstGeom prst="rect">
            <a:avLst/>
          </a:prstGeom>
        </p:spPr>
      </p:pic>
    </p:spTree>
    <p:extLst>
      <p:ext uri="{BB962C8B-B14F-4D97-AF65-F5344CB8AC3E}">
        <p14:creationId xmlns:p14="http://schemas.microsoft.com/office/powerpoint/2010/main" val="4059891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a:t>Explain about chmod command?</a:t>
            </a:r>
            <a:br>
              <a:rPr lang="en-US" sz="5400"/>
            </a:b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r>
              <a:rPr lang="en-US" sz="2200"/>
              <a:t>This command is used to change the permission of files and directories.</a:t>
            </a:r>
          </a:p>
          <a:p>
            <a:endParaRPr lang="en-US" sz="2200"/>
          </a:p>
          <a:p>
            <a:r>
              <a:rPr lang="en-US" sz="2200"/>
              <a:t>Syntax: $ chmod  permissions &lt;file name&gt;</a:t>
            </a:r>
          </a:p>
          <a:p>
            <a:r>
              <a:rPr lang="en-US" sz="2200"/>
              <a:t>Example: $ chmod 756 fruits</a:t>
            </a:r>
          </a:p>
          <a:p>
            <a:pPr marL="0" indent="0">
              <a:buNone/>
            </a:pPr>
            <a:r>
              <a:rPr lang="en-US" sz="2200"/>
              <a:t>u -&gt; having rwx permissions</a:t>
            </a:r>
          </a:p>
          <a:p>
            <a:pPr marL="0" indent="0">
              <a:buNone/>
            </a:pPr>
            <a:r>
              <a:rPr lang="en-US" sz="2200"/>
              <a:t>g -&gt; having rx and no w permission</a:t>
            </a:r>
          </a:p>
          <a:p>
            <a:pPr marL="0" indent="0">
              <a:buNone/>
            </a:pPr>
            <a:r>
              <a:rPr lang="en-US" sz="2200"/>
              <a:t>o -&gt; having rw and no x permission</a:t>
            </a:r>
          </a:p>
        </p:txBody>
      </p:sp>
    </p:spTree>
    <p:extLst>
      <p:ext uri="{BB962C8B-B14F-4D97-AF65-F5344CB8AC3E}">
        <p14:creationId xmlns:p14="http://schemas.microsoft.com/office/powerpoint/2010/main" val="911578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7E7C4A-2007-614E-9CF3-1F32C6828E3C}"/>
              </a:ext>
            </a:extLst>
          </p:cNvPr>
          <p:cNvSpPr>
            <a:spLocks noGrp="1"/>
          </p:cNvSpPr>
          <p:nvPr>
            <p:ph type="title"/>
          </p:nvPr>
        </p:nvSpPr>
        <p:spPr>
          <a:xfrm>
            <a:off x="838200" y="365125"/>
            <a:ext cx="10515600" cy="1325563"/>
          </a:xfrm>
        </p:spPr>
        <p:txBody>
          <a:bodyPr>
            <a:normAutofit/>
          </a:bodyPr>
          <a:lstStyle/>
          <a:p>
            <a:r>
              <a:rPr lang="en-US" sz="5400" b="1" i="0">
                <a:latin typeface="Söhne"/>
                <a:ea typeface="Söhne"/>
                <a:cs typeface="Söhne"/>
              </a:rPr>
              <a:t>What does 'su' stand for in Linux?</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99C788-B8F1-792A-5B4F-6343EFF33622}"/>
              </a:ext>
            </a:extLst>
          </p:cNvPr>
          <p:cNvSpPr>
            <a:spLocks noGrp="1"/>
          </p:cNvSpPr>
          <p:nvPr>
            <p:ph idx="1"/>
          </p:nvPr>
        </p:nvSpPr>
        <p:spPr>
          <a:xfrm>
            <a:off x="838200" y="1929384"/>
            <a:ext cx="10515600" cy="4251960"/>
          </a:xfrm>
        </p:spPr>
        <p:txBody>
          <a:bodyPr>
            <a:normAutofit/>
          </a:bodyPr>
          <a:lstStyle/>
          <a:p>
            <a:r>
              <a:rPr lang="en-US" sz="2200" b="0" i="0">
                <a:latin typeface="Söhne"/>
                <a:ea typeface="Söhne"/>
                <a:cs typeface="Söhne"/>
              </a:rPr>
              <a:t>In Linux, 'su' stands for "substitute user" or "switch user." The 'su' command allows a user to change to another user account, either temporarily or permanently, by providing the credentials (such as password) of the target user. By default, if no username is specified, 'su' switches to the superuser or root account, granting extensive system-level privileges. This command is commonly used to perform administrative tasks or access permissions restricted to other users or the root user.</a:t>
            </a:r>
            <a:endParaRPr lang="en-US" sz="2200"/>
          </a:p>
        </p:txBody>
      </p:sp>
    </p:spTree>
    <p:extLst>
      <p:ext uri="{BB962C8B-B14F-4D97-AF65-F5344CB8AC3E}">
        <p14:creationId xmlns:p14="http://schemas.microsoft.com/office/powerpoint/2010/main" val="360138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br>
              <a:rPr lang="en-US" sz="2600" b="1"/>
            </a:br>
            <a:r>
              <a:rPr lang="en-US" sz="2600" b="1"/>
              <a:t>How to set default file permissions for files and directories?</a:t>
            </a:r>
            <a:br>
              <a:rPr lang="en-US" sz="2600" b="1"/>
            </a:br>
            <a:endParaRPr lang="en-US" sz="2600" b="1">
              <a:cs typeface="Calibri Light"/>
            </a:endParaRP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r>
              <a:rPr lang="en-US" sz="2200"/>
              <a:t>umask</a:t>
            </a:r>
          </a:p>
          <a:p>
            <a:endParaRPr lang="en-US" sz="2200"/>
          </a:p>
          <a:p>
            <a:r>
              <a:rPr lang="en-US" sz="2200"/>
              <a:t>Example for file</a:t>
            </a:r>
          </a:p>
          <a:p>
            <a:r>
              <a:rPr lang="en-US" sz="2200"/>
              <a:t>umask 025</a:t>
            </a:r>
          </a:p>
          <a:p>
            <a:pPr marL="0" indent="0">
              <a:buNone/>
            </a:pPr>
            <a:r>
              <a:rPr lang="en-US" sz="2200"/>
              <a:t>	-rw-r---w-</a:t>
            </a:r>
          </a:p>
          <a:p>
            <a:pPr marL="0" indent="0">
              <a:buNone/>
            </a:pPr>
            <a:r>
              <a:rPr lang="en-US" sz="2200"/>
              <a:t>Example for directory</a:t>
            </a:r>
          </a:p>
          <a:p>
            <a:pPr marL="0" indent="0">
              <a:buNone/>
            </a:pPr>
            <a:r>
              <a:rPr lang="en-US" sz="2200"/>
              <a:t>	drwxr-x-w-</a:t>
            </a:r>
          </a:p>
          <a:p>
            <a:pPr marL="0" indent="0">
              <a:buNone/>
            </a:pPr>
            <a:endParaRPr lang="en-US" sz="2200"/>
          </a:p>
        </p:txBody>
      </p:sp>
      <p:pic>
        <p:nvPicPr>
          <p:cNvPr id="5" name="Picture 4" descr="Stack of files">
            <a:extLst>
              <a:ext uri="{FF2B5EF4-FFF2-40B4-BE49-F238E27FC236}">
                <a16:creationId xmlns:a16="http://schemas.microsoft.com/office/drawing/2014/main" id="{D983D701-F012-BF2E-C63D-A74C893EA528}"/>
              </a:ext>
            </a:extLst>
          </p:cNvPr>
          <p:cNvPicPr>
            <a:picLocks noChangeAspect="1"/>
          </p:cNvPicPr>
          <p:nvPr/>
        </p:nvPicPr>
        <p:blipFill rotWithShape="1">
          <a:blip r:embed="rId2"/>
          <a:srcRect l="17508" r="1553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08323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3400" b="1"/>
              <a:t>Explain “s” permission bit in a file? </a:t>
            </a:r>
            <a:br>
              <a:rPr lang="en-US" sz="3400" b="1"/>
            </a:br>
            <a:endParaRPr lang="en-US" sz="3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r>
              <a:rPr lang="en-US" sz="2200"/>
              <a:t>“s” bit also called “set user id”(SUID) bit. “s” on file causes the process to have the privileges of the owner of the file during the instance of the program.</a:t>
            </a:r>
          </a:p>
        </p:txBody>
      </p:sp>
      <p:pic>
        <p:nvPicPr>
          <p:cNvPr id="5" name="Picture 4" descr="Exclamation mark on a yellow background">
            <a:extLst>
              <a:ext uri="{FF2B5EF4-FFF2-40B4-BE49-F238E27FC236}">
                <a16:creationId xmlns:a16="http://schemas.microsoft.com/office/drawing/2014/main" id="{C20AE61E-22BF-2A1F-4FC8-2248300A2D58}"/>
              </a:ext>
            </a:extLst>
          </p:cNvPr>
          <p:cNvPicPr>
            <a:picLocks noChangeAspect="1"/>
          </p:cNvPicPr>
          <p:nvPr/>
        </p:nvPicPr>
        <p:blipFill rotWithShape="1">
          <a:blip r:embed="rId2"/>
          <a:srcRect l="18922" r="5854"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84013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195697"/>
            <a:ext cx="3200400" cy="4238118"/>
          </a:xfrm>
        </p:spPr>
        <p:txBody>
          <a:bodyPr>
            <a:normAutofit/>
          </a:bodyPr>
          <a:lstStyle/>
          <a:p>
            <a:r>
              <a:rPr lang="en-US">
                <a:solidFill>
                  <a:schemeClr val="bg1"/>
                </a:solidFill>
              </a:rPr>
              <a:t>What is grep command in Linux?</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9833D0B2-46E3-1766-B2BC-2A51B0604F6B}"/>
              </a:ext>
            </a:extLst>
          </p:cNvPr>
          <p:cNvGraphicFramePr>
            <a:graphicFrameLocks noGrp="1"/>
          </p:cNvGraphicFramePr>
          <p:nvPr>
            <p:ph idx="1"/>
            <p:extLst>
              <p:ext uri="{D42A27DB-BD31-4B8C-83A1-F6EECF244321}">
                <p14:modId xmlns:p14="http://schemas.microsoft.com/office/powerpoint/2010/main" val="121147751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652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in a tunnel">
            <a:extLst>
              <a:ext uri="{FF2B5EF4-FFF2-40B4-BE49-F238E27FC236}">
                <a16:creationId xmlns:a16="http://schemas.microsoft.com/office/drawing/2014/main" id="{D03755D3-49C4-DC2B-98D7-4FCC7F3E729F}"/>
              </a:ext>
            </a:extLst>
          </p:cNvPr>
          <p:cNvPicPr>
            <a:picLocks noChangeAspect="1"/>
          </p:cNvPicPr>
          <p:nvPr/>
        </p:nvPicPr>
        <p:blipFill rotWithShape="1">
          <a:blip r:embed="rId2"/>
          <a:srcRect l="26703" r="20600" b="-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5317" y="405685"/>
            <a:ext cx="5464968" cy="1559301"/>
          </a:xfrm>
        </p:spPr>
        <p:txBody>
          <a:bodyPr vert="horz" lIns="91440" tIns="45720" rIns="91440" bIns="45720" rtlCol="0" anchor="ctr">
            <a:noAutofit/>
          </a:bodyPr>
          <a:lstStyle/>
          <a:p>
            <a:br>
              <a:rPr lang="en-US" sz="3200" b="1" dirty="0"/>
            </a:br>
            <a:r>
              <a:rPr lang="en-US" sz="3200" b="1" dirty="0"/>
              <a:t>What are the different modes when using the vi editor?</a:t>
            </a:r>
            <a:br>
              <a:rPr lang="en-US" sz="3200" b="1" dirty="0"/>
            </a:br>
            <a:endParaRPr lang="en-US" sz="3200" b="1">
              <a:cs typeface="Calibri Light"/>
            </a:endParaRPr>
          </a:p>
        </p:txBody>
      </p:sp>
      <p:sp>
        <p:nvSpPr>
          <p:cNvPr id="3" name="Content Placeholder 2"/>
          <p:cNvSpPr>
            <a:spLocks noGrp="1"/>
          </p:cNvSpPr>
          <p:nvPr>
            <p:ph idx="1"/>
          </p:nvPr>
        </p:nvSpPr>
        <p:spPr>
          <a:xfrm>
            <a:off x="6115317" y="2743200"/>
            <a:ext cx="5247340" cy="3496878"/>
          </a:xfrm>
        </p:spPr>
        <p:txBody>
          <a:bodyPr anchor="ctr">
            <a:normAutofit/>
          </a:bodyPr>
          <a:lstStyle/>
          <a:p>
            <a:r>
              <a:rPr lang="en-US" sz="2000"/>
              <a:t>There are three kinds of modes in vi editors. They are :</a:t>
            </a:r>
          </a:p>
          <a:p>
            <a:pPr lvl="1"/>
            <a:r>
              <a:rPr lang="en-US" sz="2000"/>
              <a:t>Command Mode/ Regular Mode</a:t>
            </a:r>
          </a:p>
          <a:p>
            <a:pPr lvl="1"/>
            <a:r>
              <a:rPr lang="en-US" sz="2000"/>
              <a:t>Insertion Mode/Edit Mode.</a:t>
            </a:r>
          </a:p>
          <a:p>
            <a:pPr lvl="1"/>
            <a:r>
              <a:rPr lang="en-US" sz="2000"/>
              <a:t>Ex Mode/ Save Mode. </a:t>
            </a:r>
          </a:p>
          <a:p>
            <a:endParaRPr lang="en-US" sz="2000"/>
          </a:p>
        </p:txBody>
      </p:sp>
    </p:spTree>
    <p:extLst>
      <p:ext uri="{BB962C8B-B14F-4D97-AF65-F5344CB8AC3E}">
        <p14:creationId xmlns:p14="http://schemas.microsoft.com/office/powerpoint/2010/main" val="2648504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502920"/>
            <a:ext cx="3419856" cy="1463040"/>
          </a:xfrm>
        </p:spPr>
        <p:txBody>
          <a:bodyPr vert="horz" lIns="91440" tIns="45720" rIns="91440" bIns="45720" rtlCol="0" anchor="ctr">
            <a:noAutofit/>
          </a:bodyPr>
          <a:lstStyle/>
          <a:p>
            <a:br>
              <a:rPr lang="en-US" sz="3200" b="1" dirty="0"/>
            </a:br>
            <a:r>
              <a:rPr lang="en-US" sz="3200" b="1" dirty="0"/>
              <a:t>What do you understand about the standard streams?</a:t>
            </a:r>
            <a:br>
              <a:rPr lang="en-US" sz="3200" b="1" dirty="0"/>
            </a:br>
            <a:endParaRPr lang="en-US" sz="3200" b="1">
              <a:cs typeface="Calibri Light"/>
            </a:endParaRP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54295" y="502920"/>
            <a:ext cx="6894576" cy="1463040"/>
          </a:xfrm>
        </p:spPr>
        <p:txBody>
          <a:bodyPr anchor="ctr">
            <a:normAutofit/>
          </a:bodyPr>
          <a:lstStyle/>
          <a:p>
            <a:pPr fontAlgn="base"/>
            <a:r>
              <a:rPr lang="en-US" sz="2200"/>
              <a:t>Stdin (standard input)-&gt;to receive an input.(keyboard)</a:t>
            </a:r>
          </a:p>
          <a:p>
            <a:pPr fontAlgn="base"/>
            <a:r>
              <a:rPr lang="en-US" sz="2200"/>
              <a:t>stdout(standard output)-&gt; to send an output.(Terminal)</a:t>
            </a:r>
          </a:p>
          <a:p>
            <a:pPr fontAlgn="base"/>
            <a:r>
              <a:rPr lang="en-US" sz="2200"/>
              <a:t>stderr (standard error)-&gt; to send an error. (Terminal)</a:t>
            </a:r>
          </a:p>
          <a:p>
            <a:endParaRPr lang="en-US" sz="2200"/>
          </a:p>
        </p:txBody>
      </p:sp>
      <p:pic>
        <p:nvPicPr>
          <p:cNvPr id="7" name="Graphic 6" descr="USB">
            <a:extLst>
              <a:ext uri="{FF2B5EF4-FFF2-40B4-BE49-F238E27FC236}">
                <a16:creationId xmlns:a16="http://schemas.microsoft.com/office/drawing/2014/main" id="{DF88A52B-261A-D958-E867-4B878E83F2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10228" y="2290936"/>
            <a:ext cx="3959352" cy="3959352"/>
          </a:xfrm>
          <a:prstGeom prst="rect">
            <a:avLst/>
          </a:prstGeom>
        </p:spPr>
      </p:pic>
    </p:spTree>
    <p:extLst>
      <p:ext uri="{BB962C8B-B14F-4D97-AF65-F5344CB8AC3E}">
        <p14:creationId xmlns:p14="http://schemas.microsoft.com/office/powerpoint/2010/main" val="713104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761802" y="762001"/>
            <a:ext cx="4080362" cy="1708242"/>
          </a:xfrm>
        </p:spPr>
        <p:txBody>
          <a:bodyPr anchor="ctr">
            <a:normAutofit/>
          </a:bodyPr>
          <a:lstStyle/>
          <a:p>
            <a:r>
              <a:rPr lang="en-US" sz="4000" b="1" dirty="0">
                <a:solidFill>
                  <a:srgbClr val="000000"/>
                </a:solidFill>
                <a:ea typeface="+mj-lt"/>
                <a:cs typeface="+mj-lt"/>
              </a:rPr>
              <a:t>What is redirection in Linux?</a:t>
            </a:r>
            <a:endParaRPr lang="en-US" b="1" dirty="0">
              <a:cs typeface="Calibri Light"/>
            </a:endParaRPr>
          </a:p>
        </p:txBody>
      </p:sp>
      <p:sp>
        <p:nvSpPr>
          <p:cNvPr id="3" name="Content Placeholder 2"/>
          <p:cNvSpPr>
            <a:spLocks noGrp="1"/>
          </p:cNvSpPr>
          <p:nvPr>
            <p:ph idx="1"/>
          </p:nvPr>
        </p:nvSpPr>
        <p:spPr>
          <a:xfrm>
            <a:off x="761803" y="2470244"/>
            <a:ext cx="4080361" cy="3769834"/>
          </a:xfrm>
        </p:spPr>
        <p:txBody>
          <a:bodyPr anchor="ctr">
            <a:normAutofit/>
          </a:bodyPr>
          <a:lstStyle/>
          <a:p>
            <a:pPr marL="0" indent="0">
              <a:buNone/>
            </a:pPr>
            <a:r>
              <a:rPr lang="en-US" sz="2000"/>
              <a:t>Sending output of process to a file</a:t>
            </a:r>
            <a:endParaRPr lang="en-US"/>
          </a:p>
          <a:p>
            <a:pPr marL="457200" indent="-457200">
              <a:buAutoNum type="arabicPeriod"/>
            </a:pPr>
            <a:r>
              <a:rPr lang="en-US" sz="2000"/>
              <a:t>&gt; -</a:t>
            </a:r>
            <a:endParaRPr lang="en-US" sz="2000">
              <a:cs typeface="Calibri" panose="020F0502020204030204"/>
            </a:endParaRPr>
          </a:p>
          <a:p>
            <a:pPr marL="457200" indent="-457200">
              <a:buAutoNum type="arabicPeriod"/>
            </a:pPr>
            <a:r>
              <a:rPr lang="en-US" sz="2000"/>
              <a:t>&gt;&gt;</a:t>
            </a:r>
            <a:endParaRPr lang="en-US" sz="2000">
              <a:cs typeface="Calibri" panose="020F0502020204030204"/>
            </a:endParaRPr>
          </a:p>
          <a:p>
            <a:pPr marL="457200" indent="-457200">
              <a:buAutoNum type="arabicPeriod"/>
            </a:pPr>
            <a:r>
              <a:rPr lang="en-US" sz="2000"/>
              <a:t>2&gt;</a:t>
            </a:r>
            <a:endParaRPr lang="en-US" sz="2000">
              <a:cs typeface="Calibri" panose="020F0502020204030204"/>
            </a:endParaRPr>
          </a:p>
        </p:txBody>
      </p:sp>
      <p:sp>
        <p:nvSpPr>
          <p:cNvPr id="12" name="Rectangle 1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isconnected">
            <a:extLst>
              <a:ext uri="{FF2B5EF4-FFF2-40B4-BE49-F238E27FC236}">
                <a16:creationId xmlns:a16="http://schemas.microsoft.com/office/drawing/2014/main" id="{0D8C1DDA-F2FA-1F9F-BE1B-95B193810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61902"/>
            <a:ext cx="5334197" cy="5334197"/>
          </a:xfrm>
          <a:prstGeom prst="rect">
            <a:avLst/>
          </a:prstGeom>
        </p:spPr>
      </p:pic>
    </p:spTree>
    <p:extLst>
      <p:ext uri="{BB962C8B-B14F-4D97-AF65-F5344CB8AC3E}">
        <p14:creationId xmlns:p14="http://schemas.microsoft.com/office/powerpoint/2010/main" val="1057392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13788" y="365125"/>
            <a:ext cx="4840010" cy="1807305"/>
          </a:xfrm>
        </p:spPr>
        <p:txBody>
          <a:bodyPr>
            <a:normAutofit/>
          </a:bodyPr>
          <a:lstStyle/>
          <a:p>
            <a:r>
              <a:rPr lang="en-US" sz="4100" b="1" dirty="0"/>
              <a:t>What are </a:t>
            </a:r>
            <a:r>
              <a:rPr lang="en-US" sz="4100" b="1" err="1"/>
              <a:t>inode</a:t>
            </a:r>
            <a:r>
              <a:rPr lang="en-US" sz="4100" b="1" dirty="0"/>
              <a:t> and process id?</a:t>
            </a:r>
            <a:br>
              <a:rPr lang="en-US" sz="4100" b="1" dirty="0"/>
            </a:br>
            <a:endParaRPr lang="en-US" sz="4100" b="1" dirty="0">
              <a:cs typeface="Calibri Light"/>
            </a:endParaRPr>
          </a:p>
        </p:txBody>
      </p:sp>
      <p:pic>
        <p:nvPicPr>
          <p:cNvPr id="5" name="Picture 4" descr="A question mark of a typewriter type bar">
            <a:extLst>
              <a:ext uri="{FF2B5EF4-FFF2-40B4-BE49-F238E27FC236}">
                <a16:creationId xmlns:a16="http://schemas.microsoft.com/office/drawing/2014/main" id="{E39FB103-496E-F64D-3463-C14D467AFC64}"/>
              </a:ext>
            </a:extLst>
          </p:cNvPr>
          <p:cNvPicPr>
            <a:picLocks noChangeAspect="1"/>
          </p:cNvPicPr>
          <p:nvPr/>
        </p:nvPicPr>
        <p:blipFill rotWithShape="1">
          <a:blip r:embed="rId2"/>
          <a:srcRect l="35054" r="5499"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p:cNvSpPr>
            <a:spLocks noGrp="1"/>
          </p:cNvSpPr>
          <p:nvPr>
            <p:ph idx="1"/>
          </p:nvPr>
        </p:nvSpPr>
        <p:spPr>
          <a:xfrm>
            <a:off x="6513788" y="2333297"/>
            <a:ext cx="4840010" cy="3843666"/>
          </a:xfrm>
        </p:spPr>
        <p:txBody>
          <a:bodyPr>
            <a:normAutofit/>
          </a:bodyPr>
          <a:lstStyle/>
          <a:p>
            <a:r>
              <a:rPr lang="en-US" sz="2000"/>
              <a:t>The inode is a unique name given to each file.</a:t>
            </a:r>
          </a:p>
          <a:p>
            <a:r>
              <a:rPr lang="en-US" sz="2000"/>
              <a:t>Command used:   ls – i &lt;filename&gt;</a:t>
            </a:r>
          </a:p>
          <a:p>
            <a:endParaRPr lang="en-US" sz="2000"/>
          </a:p>
          <a:p>
            <a:r>
              <a:rPr lang="en-US" sz="2000"/>
              <a:t>The process id is a unique name given to each process.</a:t>
            </a:r>
          </a:p>
          <a:p>
            <a:r>
              <a:rPr lang="en-US" sz="2000"/>
              <a:t>Command used: top , ps</a:t>
            </a:r>
          </a:p>
        </p:txBody>
      </p:sp>
    </p:spTree>
    <p:extLst>
      <p:ext uri="{BB962C8B-B14F-4D97-AF65-F5344CB8AC3E}">
        <p14:creationId xmlns:p14="http://schemas.microsoft.com/office/powerpoint/2010/main" val="2538371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p:cNvSpPr>
            <a:spLocks noGrp="1"/>
          </p:cNvSpPr>
          <p:nvPr>
            <p:ph type="title"/>
          </p:nvPr>
        </p:nvSpPr>
        <p:spPr>
          <a:xfrm>
            <a:off x="838201" y="643467"/>
            <a:ext cx="3888526" cy="1800526"/>
          </a:xfrm>
        </p:spPr>
        <p:txBody>
          <a:bodyPr>
            <a:normAutofit/>
          </a:bodyPr>
          <a:lstStyle/>
          <a:p>
            <a:r>
              <a:rPr lang="en-US" sz="4100" b="1" dirty="0"/>
              <a:t>How to schedule recurring tasks?</a:t>
            </a:r>
            <a:endParaRPr lang="en-US" sz="4100" b="1" dirty="0">
              <a:cs typeface="Calibri Light"/>
            </a:endParaRPr>
          </a:p>
        </p:txBody>
      </p:sp>
      <p:sp>
        <p:nvSpPr>
          <p:cNvPr id="3" name="Content Placeholder 2"/>
          <p:cNvSpPr>
            <a:spLocks noGrp="1"/>
          </p:cNvSpPr>
          <p:nvPr>
            <p:ph idx="1"/>
          </p:nvPr>
        </p:nvSpPr>
        <p:spPr>
          <a:xfrm>
            <a:off x="838201" y="2623381"/>
            <a:ext cx="3888528" cy="3553581"/>
          </a:xfrm>
        </p:spPr>
        <p:txBody>
          <a:bodyPr>
            <a:normAutofit/>
          </a:bodyPr>
          <a:lstStyle/>
          <a:p>
            <a:r>
              <a:rPr lang="en-US" sz="1900"/>
              <a:t>crontab</a:t>
            </a:r>
          </a:p>
          <a:p>
            <a:pPr lvl="1"/>
            <a:r>
              <a:rPr lang="en-US" sz="1900"/>
              <a:t>Syntax:</a:t>
            </a:r>
          </a:p>
          <a:p>
            <a:r>
              <a:rPr lang="en-US" sz="1900"/>
              <a:t>crontab –e   (to edit)</a:t>
            </a:r>
          </a:p>
          <a:p>
            <a:r>
              <a:rPr lang="en-US" sz="1900"/>
              <a:t>crontab –l    (to list scheduled task)</a:t>
            </a:r>
          </a:p>
          <a:p>
            <a:r>
              <a:rPr lang="en-US" sz="1900"/>
              <a:t>crontab –r    (to remove)</a:t>
            </a:r>
          </a:p>
          <a:p>
            <a:r>
              <a:rPr lang="en-US" sz="1900"/>
              <a:t>Example:</a:t>
            </a:r>
          </a:p>
          <a:p>
            <a:r>
              <a:rPr lang="en-US" sz="1900"/>
              <a:t>8 20 24 1 * date&gt;date.txt</a:t>
            </a:r>
          </a:p>
          <a:p>
            <a:r>
              <a:rPr lang="en-US" sz="1900"/>
              <a:t>The above job means : The system date will saved in the date.txt file on 24th Jan, at 8:08PM every year</a:t>
            </a:r>
          </a:p>
        </p:txBody>
      </p:sp>
      <p:pic>
        <p:nvPicPr>
          <p:cNvPr id="7" name="Graphic 6" descr="Schedule Event Action">
            <a:extLst>
              <a:ext uri="{FF2B5EF4-FFF2-40B4-BE49-F238E27FC236}">
                <a16:creationId xmlns:a16="http://schemas.microsoft.com/office/drawing/2014/main" id="{AAFFD42A-19F2-D78B-1BCF-8B94FFD1A4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953195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b="1" dirty="0"/>
              <a:t>What is the job format for crontab</a:t>
            </a:r>
            <a:endParaRPr lang="en-US" b="1" dirty="0">
              <a:cs typeface="Calibri Light"/>
            </a:endParaRPr>
          </a:p>
        </p:txBody>
      </p:sp>
      <p:sp>
        <p:nvSpPr>
          <p:cNvPr id="3" name="Content Placeholder 2"/>
          <p:cNvSpPr>
            <a:spLocks noGrp="1"/>
          </p:cNvSpPr>
          <p:nvPr>
            <p:ph idx="1"/>
          </p:nvPr>
        </p:nvSpPr>
        <p:spPr>
          <a:xfrm>
            <a:off x="838201" y="2013625"/>
            <a:ext cx="4614759" cy="4163337"/>
          </a:xfrm>
        </p:spPr>
        <p:txBody>
          <a:bodyPr>
            <a:normAutofit/>
          </a:bodyPr>
          <a:lstStyle/>
          <a:p>
            <a:pPr fontAlgn="base"/>
            <a:r>
              <a:rPr lang="en-US" sz="2000"/>
              <a:t>Every job consists of six fields. The fields are:</a:t>
            </a:r>
          </a:p>
          <a:p>
            <a:pPr lvl="1" fontAlgn="base"/>
            <a:r>
              <a:rPr lang="en-US" sz="2000"/>
              <a:t>Minutes (0-59)</a:t>
            </a:r>
          </a:p>
          <a:p>
            <a:pPr lvl="1" fontAlgn="base"/>
            <a:r>
              <a:rPr lang="en-US" sz="2000"/>
              <a:t>Hours (0-23)</a:t>
            </a:r>
          </a:p>
          <a:p>
            <a:pPr lvl="1" fontAlgn="base"/>
            <a:r>
              <a:rPr lang="en-US" sz="2000"/>
              <a:t>Day of Month (1-31)</a:t>
            </a:r>
          </a:p>
          <a:p>
            <a:pPr lvl="1" fontAlgn="base"/>
            <a:r>
              <a:rPr lang="en-US" sz="2000"/>
              <a:t>Month (1-12)</a:t>
            </a:r>
          </a:p>
          <a:p>
            <a:pPr lvl="1" fontAlgn="base"/>
            <a:r>
              <a:rPr lang="en-US" sz="2000"/>
              <a:t>Day of week (0-7 : 0 and 7 both mean Sunday)</a:t>
            </a:r>
          </a:p>
          <a:p>
            <a:pPr lvl="1" fontAlgn="base"/>
            <a:r>
              <a:rPr lang="en-US" sz="2000"/>
              <a:t>Command</a:t>
            </a:r>
          </a:p>
          <a:p>
            <a:pPr marL="457200" lvl="1" indent="0" fontAlgn="base">
              <a:buNone/>
            </a:pPr>
            <a:r>
              <a:rPr lang="en-US" sz="2000"/>
              <a:t>When all the first five fields match the current data and time, the command in the sixth field is executed.</a:t>
            </a:r>
          </a:p>
          <a:p>
            <a:endParaRPr lang="en-US" sz="2000"/>
          </a:p>
        </p:txBody>
      </p:sp>
      <p:sp>
        <p:nvSpPr>
          <p:cNvPr id="12" name="Freeform: Shape 11">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7" name="Graphic 6" descr="Calendar Week">
            <a:extLst>
              <a:ext uri="{FF2B5EF4-FFF2-40B4-BE49-F238E27FC236}">
                <a16:creationId xmlns:a16="http://schemas.microsoft.com/office/drawing/2014/main" id="{2EBA3C97-4926-74FD-A197-6409576C97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766817"/>
            <a:ext cx="2751667" cy="2751667"/>
          </a:xfrm>
          <a:prstGeom prst="rect">
            <a:avLst/>
          </a:prstGeom>
        </p:spPr>
      </p:pic>
    </p:spTree>
    <p:extLst>
      <p:ext uri="{BB962C8B-B14F-4D97-AF65-F5344CB8AC3E}">
        <p14:creationId xmlns:p14="http://schemas.microsoft.com/office/powerpoint/2010/main" val="24341076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4200"/>
              <a:t>What is a File system in Linux?</a:t>
            </a:r>
            <a:br>
              <a:rPr lang="en-US" sz="4200"/>
            </a:br>
            <a:endParaRPr lang="en-US" sz="42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r>
              <a:rPr lang="en-US" sz="2200"/>
              <a:t>Linux file system stores and handles the data. Without a file system, it cannot know where the file starts from and where the file ends.</a:t>
            </a:r>
          </a:p>
          <a:p>
            <a:r>
              <a:rPr lang="en-US" sz="2200"/>
              <a:t>In Linux, there are many file systems:</a:t>
            </a:r>
          </a:p>
          <a:p>
            <a:r>
              <a:rPr lang="en-US" sz="2200"/>
              <a:t>Ext, Ext2, Ext3, Ext4, XFS, swap</a:t>
            </a:r>
          </a:p>
        </p:txBody>
      </p:sp>
      <p:pic>
        <p:nvPicPr>
          <p:cNvPr id="5" name="Picture 4" descr="Stack of files">
            <a:extLst>
              <a:ext uri="{FF2B5EF4-FFF2-40B4-BE49-F238E27FC236}">
                <a16:creationId xmlns:a16="http://schemas.microsoft.com/office/drawing/2014/main" id="{1DBE969C-17CE-3936-222C-03E26F85F05B}"/>
              </a:ext>
            </a:extLst>
          </p:cNvPr>
          <p:cNvPicPr>
            <a:picLocks noChangeAspect="1"/>
          </p:cNvPicPr>
          <p:nvPr/>
        </p:nvPicPr>
        <p:blipFill rotWithShape="1">
          <a:blip r:embed="rId2"/>
          <a:srcRect l="17510" r="15542"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20351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D532-BD1C-8F60-86B3-3C4E719BFAB8}"/>
              </a:ext>
            </a:extLst>
          </p:cNvPr>
          <p:cNvSpPr>
            <a:spLocks noGrp="1"/>
          </p:cNvSpPr>
          <p:nvPr>
            <p:ph type="title"/>
          </p:nvPr>
        </p:nvSpPr>
        <p:spPr>
          <a:xfrm>
            <a:off x="838200" y="365125"/>
            <a:ext cx="10515600" cy="1325563"/>
          </a:xfrm>
        </p:spPr>
        <p:txBody>
          <a:bodyPr>
            <a:normAutofit/>
          </a:bodyPr>
          <a:lstStyle/>
          <a:p>
            <a:r>
              <a:rPr lang="en-US" sz="4200" b="1" i="0">
                <a:latin typeface="Söhne"/>
                <a:ea typeface="Söhne"/>
                <a:cs typeface="Söhne"/>
              </a:rPr>
              <a:t>Explain the </a:t>
            </a:r>
            <a:r>
              <a:rPr lang="en-US" sz="4200" b="1">
                <a:latin typeface="Söhne"/>
                <a:ea typeface="Söhne"/>
                <a:cs typeface="Söhne"/>
              </a:rPr>
              <a:t>significance </a:t>
            </a:r>
            <a:r>
              <a:rPr lang="en-US" sz="4200" b="1" i="0">
                <a:latin typeface="Söhne"/>
                <a:ea typeface="Söhne"/>
                <a:cs typeface="Söhne"/>
              </a:rPr>
              <a:t>of the 'su' command</a:t>
            </a:r>
            <a:r>
              <a:rPr lang="en-US" sz="4200" b="1">
                <a:latin typeface="Söhne"/>
                <a:ea typeface="Söhne"/>
                <a:cs typeface="Söhne"/>
              </a:rPr>
              <a:t> in multi-user environments</a:t>
            </a:r>
            <a:r>
              <a:rPr lang="en-US" sz="4200" b="1" i="0">
                <a:latin typeface="Söhne"/>
                <a:ea typeface="Söhne"/>
                <a:cs typeface="Söhne"/>
              </a:rPr>
              <a:t>.</a:t>
            </a:r>
            <a:endParaRPr lang="en-US" sz="4200"/>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2A9FB6-B1AE-5EF2-EF6F-21A7904A8C77}"/>
              </a:ext>
            </a:extLst>
          </p:cNvPr>
          <p:cNvSpPr>
            <a:spLocks noGrp="1"/>
          </p:cNvSpPr>
          <p:nvPr>
            <p:ph idx="1"/>
          </p:nvPr>
        </p:nvSpPr>
        <p:spPr>
          <a:xfrm>
            <a:off x="838200" y="1929384"/>
            <a:ext cx="10515600" cy="4251960"/>
          </a:xfrm>
        </p:spPr>
        <p:txBody>
          <a:bodyPr>
            <a:normAutofit/>
          </a:bodyPr>
          <a:lstStyle/>
          <a:p>
            <a:r>
              <a:rPr lang="en-US" sz="2200" b="0" i="0">
                <a:latin typeface="Söhne"/>
                <a:ea typeface="Söhne"/>
                <a:cs typeface="Söhne"/>
              </a:rPr>
              <a:t>In multi-user environments, the 'su' command allows users to temporarily switch to other accounts, particularly the root user, enabling them to perform administrative tasks, collaborate, and manage user privileges while enhancing system security by limiting access to privileged operations.</a:t>
            </a:r>
            <a:endParaRPr lang="en-US" sz="2200"/>
          </a:p>
        </p:txBody>
      </p:sp>
    </p:spTree>
    <p:extLst>
      <p:ext uri="{BB962C8B-B14F-4D97-AF65-F5344CB8AC3E}">
        <p14:creationId xmlns:p14="http://schemas.microsoft.com/office/powerpoint/2010/main" val="328297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4200" b="1" dirty="0"/>
              <a:t>What is a swap space?</a:t>
            </a:r>
            <a:br>
              <a:rPr lang="en-US" sz="4200" b="1" dirty="0"/>
            </a:br>
            <a:endParaRPr lang="en-US" sz="4200" b="1" dirty="0">
              <a:cs typeface="Calibri Light"/>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r>
              <a:rPr lang="en-US" sz="2000" b="1" i="1"/>
              <a:t>Swap space</a:t>
            </a:r>
            <a:r>
              <a:rPr lang="en-US" sz="2000"/>
              <a:t> is a space on a hard disk that is a substitute for physical memory.</a:t>
            </a:r>
          </a:p>
          <a:p>
            <a:r>
              <a:rPr lang="en-US" sz="2000"/>
              <a:t> It is used as virtual memory, which contains process memory images.</a:t>
            </a:r>
          </a:p>
          <a:p>
            <a:r>
              <a:rPr lang="en-US" sz="2000"/>
              <a:t> Whenever our computer runs short of physical memory, it uses its virtual memory and stores information in memory on a disk.</a:t>
            </a:r>
          </a:p>
        </p:txBody>
      </p:sp>
      <p:pic>
        <p:nvPicPr>
          <p:cNvPr id="5" name="Picture 4" descr="CPU with binary numbers and blueprint">
            <a:extLst>
              <a:ext uri="{FF2B5EF4-FFF2-40B4-BE49-F238E27FC236}">
                <a16:creationId xmlns:a16="http://schemas.microsoft.com/office/drawing/2014/main" id="{66751DAF-802A-2A21-76CE-5EFD9D23C8AD}"/>
              </a:ext>
            </a:extLst>
          </p:cNvPr>
          <p:cNvPicPr>
            <a:picLocks noChangeAspect="1"/>
          </p:cNvPicPr>
          <p:nvPr/>
        </p:nvPicPr>
        <p:blipFill rotWithShape="1">
          <a:blip r:embed="rId2"/>
          <a:srcRect l="24752" r="18826"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79215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4296" y="329184"/>
            <a:ext cx="6894576" cy="1783080"/>
          </a:xfrm>
        </p:spPr>
        <p:txBody>
          <a:bodyPr anchor="b">
            <a:normAutofit/>
          </a:bodyPr>
          <a:lstStyle/>
          <a:p>
            <a:r>
              <a:rPr lang="en-US" sz="5400"/>
              <a:t>Why Shell scripting?</a:t>
            </a:r>
          </a:p>
        </p:txBody>
      </p:sp>
      <p:pic>
        <p:nvPicPr>
          <p:cNvPr id="5" name="Picture 4" descr="Computer script on a screen">
            <a:extLst>
              <a:ext uri="{FF2B5EF4-FFF2-40B4-BE49-F238E27FC236}">
                <a16:creationId xmlns:a16="http://schemas.microsoft.com/office/drawing/2014/main" id="{F49AF2CD-0AAE-E8BD-25AB-3BF1D144CD62}"/>
              </a:ext>
            </a:extLst>
          </p:cNvPr>
          <p:cNvPicPr>
            <a:picLocks noChangeAspect="1"/>
          </p:cNvPicPr>
          <p:nvPr/>
        </p:nvPicPr>
        <p:blipFill rotWithShape="1">
          <a:blip r:embed="rId2"/>
          <a:srcRect l="11817" r="48797"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54296" y="2706624"/>
            <a:ext cx="6894576" cy="3483864"/>
          </a:xfrm>
        </p:spPr>
        <p:txBody>
          <a:bodyPr>
            <a:normAutofit/>
          </a:bodyPr>
          <a:lstStyle/>
          <a:p>
            <a:r>
              <a:rPr lang="en-US" sz="2200" i="1"/>
              <a:t>Shell script is a series of command(s) stored</a:t>
            </a:r>
          </a:p>
          <a:p>
            <a:pPr marL="0" indent="0">
              <a:buNone/>
            </a:pPr>
            <a:r>
              <a:rPr lang="en-US" sz="2200" i="1"/>
              <a:t>	in a plain text file.</a:t>
            </a:r>
          </a:p>
          <a:p>
            <a:pPr marL="0" indent="0">
              <a:buNone/>
            </a:pPr>
            <a:endParaRPr lang="en-US" sz="2200" i="1"/>
          </a:p>
          <a:p>
            <a:r>
              <a:rPr lang="en-US" sz="2200"/>
              <a:t>A script helps to automate tasks.</a:t>
            </a:r>
            <a:endParaRPr lang="en-US" sz="2200" i="1"/>
          </a:p>
          <a:p>
            <a:endParaRPr lang="en-US" sz="2200"/>
          </a:p>
        </p:txBody>
      </p:sp>
    </p:spTree>
    <p:extLst>
      <p:ext uri="{BB962C8B-B14F-4D97-AF65-F5344CB8AC3E}">
        <p14:creationId xmlns:p14="http://schemas.microsoft.com/office/powerpoint/2010/main" val="1645717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a:normAutofit/>
          </a:bodyPr>
          <a:lstStyle/>
          <a:p>
            <a:r>
              <a:rPr lang="en-US"/>
              <a:t>How to create a script?</a:t>
            </a:r>
          </a:p>
        </p:txBody>
      </p:sp>
      <p:sp>
        <p:nvSpPr>
          <p:cNvPr id="3" name="Content Placeholder 2"/>
          <p:cNvSpPr>
            <a:spLocks noGrp="1"/>
          </p:cNvSpPr>
          <p:nvPr>
            <p:ph idx="1"/>
          </p:nvPr>
        </p:nvSpPr>
        <p:spPr>
          <a:xfrm>
            <a:off x="838200" y="2333297"/>
            <a:ext cx="4619621" cy="3843666"/>
          </a:xfrm>
        </p:spPr>
        <p:txBody>
          <a:bodyPr>
            <a:normAutofit/>
          </a:bodyPr>
          <a:lstStyle/>
          <a:p>
            <a:r>
              <a:rPr lang="en-US" sz="2000"/>
              <a:t>Three steps:</a:t>
            </a:r>
          </a:p>
          <a:p>
            <a:pPr marL="571500" indent="-571500">
              <a:buFont typeface="+mj-lt"/>
              <a:buAutoNum type="romanLcPeriod"/>
            </a:pPr>
            <a:r>
              <a:rPr lang="en-US" sz="2000"/>
              <a:t>Create a script</a:t>
            </a:r>
          </a:p>
          <a:p>
            <a:pPr marL="0" indent="0">
              <a:buNone/>
            </a:pPr>
            <a:r>
              <a:rPr lang="en-IN" sz="2000" i="1"/>
              <a:t>	vi script-name </a:t>
            </a:r>
          </a:p>
          <a:p>
            <a:pPr marL="0" indent="0">
              <a:buNone/>
            </a:pPr>
            <a:r>
              <a:rPr lang="en-IN" sz="2000"/>
              <a:t>ii. </a:t>
            </a:r>
            <a:r>
              <a:rPr lang="en-US" sz="2000"/>
              <a:t>Setup executable permission </a:t>
            </a:r>
          </a:p>
          <a:p>
            <a:pPr marL="0" indent="0">
              <a:buNone/>
            </a:pPr>
            <a:r>
              <a:rPr lang="en-IN" sz="2000" i="1"/>
              <a:t>	chmod +x script-name</a:t>
            </a:r>
          </a:p>
          <a:p>
            <a:pPr marL="0" indent="0">
              <a:buNone/>
            </a:pPr>
            <a:r>
              <a:rPr lang="en-IN" sz="2000"/>
              <a:t>iii. </a:t>
            </a:r>
            <a:r>
              <a:rPr lang="en-IN" sz="2000" i="1"/>
              <a:t>Run a script</a:t>
            </a:r>
          </a:p>
          <a:p>
            <a:pPr marL="0" indent="0">
              <a:buNone/>
            </a:pPr>
            <a:r>
              <a:rPr lang="en-IN" sz="2000" i="1"/>
              <a:t>	./script-name</a:t>
            </a:r>
          </a:p>
          <a:p>
            <a:pPr marL="0" indent="0">
              <a:buNone/>
            </a:pPr>
            <a:endParaRPr lang="en-IN" sz="2000" i="1"/>
          </a:p>
          <a:p>
            <a:pPr marL="571500" indent="-571500">
              <a:buFont typeface="+mj-lt"/>
              <a:buAutoNum type="romanLcPeriod"/>
            </a:pPr>
            <a:endParaRPr lang="en-US" sz="2000"/>
          </a:p>
        </p:txBody>
      </p:sp>
      <p:pic>
        <p:nvPicPr>
          <p:cNvPr id="5" name="Picture 4" descr="Computer script on a screen">
            <a:extLst>
              <a:ext uri="{FF2B5EF4-FFF2-40B4-BE49-F238E27FC236}">
                <a16:creationId xmlns:a16="http://schemas.microsoft.com/office/drawing/2014/main" id="{3F0B3D8E-C6EC-996F-D801-F5145A9977C8}"/>
              </a:ext>
            </a:extLst>
          </p:cNvPr>
          <p:cNvPicPr>
            <a:picLocks noChangeAspect="1"/>
          </p:cNvPicPr>
          <p:nvPr/>
        </p:nvPicPr>
        <p:blipFill rotWithShape="1">
          <a:blip r:embed="rId2"/>
          <a:srcRect l="2534" r="39514"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5321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a:normAutofit/>
          </a:bodyPr>
          <a:lstStyle/>
          <a:p>
            <a:r>
              <a:rPr lang="en-US" sz="4100" b="1" dirty="0"/>
              <a:t>What is the purpose of the shebang line?</a:t>
            </a:r>
            <a:br>
              <a:rPr lang="en-US" sz="4100" b="1" dirty="0"/>
            </a:br>
            <a:endParaRPr lang="en-US" sz="4100" b="1" dirty="0">
              <a:cs typeface="Calibri Light"/>
            </a:endParaRPr>
          </a:p>
        </p:txBody>
      </p:sp>
      <p:sp>
        <p:nvSpPr>
          <p:cNvPr id="3" name="Content Placeholder 2"/>
          <p:cNvSpPr>
            <a:spLocks noGrp="1"/>
          </p:cNvSpPr>
          <p:nvPr>
            <p:ph idx="1"/>
          </p:nvPr>
        </p:nvSpPr>
        <p:spPr>
          <a:xfrm>
            <a:off x="838200" y="2333297"/>
            <a:ext cx="4619621" cy="3843666"/>
          </a:xfrm>
        </p:spPr>
        <p:txBody>
          <a:bodyPr vert="horz" lIns="91440" tIns="45720" rIns="91440" bIns="45720" rtlCol="0" anchor="t">
            <a:normAutofit/>
          </a:bodyPr>
          <a:lstStyle/>
          <a:p>
            <a:r>
              <a:rPr lang="en-US" sz="2000" dirty="0"/>
              <a:t>The </a:t>
            </a:r>
            <a:r>
              <a:rPr lang="en-US" sz="2000" b="1" dirty="0"/>
              <a:t>Sha-bang</a:t>
            </a:r>
            <a:r>
              <a:rPr lang="en-US" sz="2000" dirty="0"/>
              <a:t> or </a:t>
            </a:r>
            <a:r>
              <a:rPr lang="en-US" sz="2000" b="1" dirty="0"/>
              <a:t>She-bang</a:t>
            </a:r>
            <a:r>
              <a:rPr lang="en-US" sz="2000" dirty="0"/>
              <a:t> or </a:t>
            </a:r>
            <a:r>
              <a:rPr lang="en-US" sz="2000" b="1" dirty="0"/>
              <a:t>hash-bang</a:t>
            </a:r>
            <a:r>
              <a:rPr lang="en-US" sz="2000" dirty="0"/>
              <a:t> or </a:t>
            </a:r>
            <a:r>
              <a:rPr lang="en-US" sz="2000" b="1" dirty="0"/>
              <a:t>pound-bang</a:t>
            </a:r>
            <a:r>
              <a:rPr lang="en-US" sz="2000" dirty="0"/>
              <a:t> is the first line of a script which tells the system which program to use to interpret the commands in the script. </a:t>
            </a:r>
          </a:p>
          <a:p>
            <a:endParaRPr lang="en-US" sz="2000"/>
          </a:p>
          <a:p>
            <a:r>
              <a:rPr lang="en-US" sz="2000" dirty="0"/>
              <a:t>For shell script it is not mandatory.</a:t>
            </a:r>
            <a:endParaRPr lang="en-US" sz="2000" dirty="0">
              <a:cs typeface="Calibri"/>
            </a:endParaRPr>
          </a:p>
          <a:p>
            <a:r>
              <a:rPr lang="en-US" sz="2000" dirty="0">
                <a:cs typeface="Calibri"/>
              </a:rPr>
              <a:t>Example: </a:t>
            </a:r>
            <a:r>
              <a:rPr lang="en-US" sz="2000" dirty="0">
                <a:highlight>
                  <a:srgbClr val="FFFF00"/>
                </a:highlight>
                <a:cs typeface="Calibri"/>
              </a:rPr>
              <a:t>#!/bin/bash</a:t>
            </a:r>
          </a:p>
        </p:txBody>
      </p:sp>
      <p:pic>
        <p:nvPicPr>
          <p:cNvPr id="5" name="Picture 4" descr="Close up of song composition">
            <a:extLst>
              <a:ext uri="{FF2B5EF4-FFF2-40B4-BE49-F238E27FC236}">
                <a16:creationId xmlns:a16="http://schemas.microsoft.com/office/drawing/2014/main" id="{397B637A-39A8-B027-A036-38B8E069EE72}"/>
              </a:ext>
            </a:extLst>
          </p:cNvPr>
          <p:cNvPicPr>
            <a:picLocks noChangeAspect="1"/>
          </p:cNvPicPr>
          <p:nvPr/>
        </p:nvPicPr>
        <p:blipFill rotWithShape="1">
          <a:blip r:embed="rId2"/>
          <a:srcRect l="10920" r="23873" b="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31878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4200"/>
              <a:t>What are the types of variables used in shell scripting?</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r>
              <a:rPr lang="en-US" sz="1700" b="1">
                <a:latin typeface="GillSansMT-Bold"/>
              </a:rPr>
              <a:t>System variables/</a:t>
            </a:r>
            <a:r>
              <a:rPr lang="en-US" sz="1700" b="1"/>
              <a:t> Environmental Variables</a:t>
            </a:r>
          </a:p>
          <a:p>
            <a:r>
              <a:rPr lang="en-US" sz="1700">
                <a:latin typeface="GillSansMT"/>
              </a:rPr>
              <a:t>Created and maintained by Linux itself. This type of variable defined in </a:t>
            </a:r>
            <a:r>
              <a:rPr lang="en-IN" sz="1700">
                <a:latin typeface="GillSansMT"/>
              </a:rPr>
              <a:t>CAPITAL LETTERS.</a:t>
            </a:r>
          </a:p>
          <a:p>
            <a:r>
              <a:rPr lang="en-IN" sz="1700">
                <a:latin typeface="GillSansMT"/>
              </a:rPr>
              <a:t>Example: echo $SHELL, echo $HOME,echo $USER etc.</a:t>
            </a:r>
          </a:p>
          <a:p>
            <a:r>
              <a:rPr lang="en-IN" sz="1700" b="1">
                <a:latin typeface="GillSansMT-Bold"/>
              </a:rPr>
              <a:t>User defined variables (UDV) </a:t>
            </a:r>
            <a:r>
              <a:rPr lang="en-IN" sz="1700">
                <a:latin typeface="GillSansMT"/>
              </a:rPr>
              <a:t>– Created </a:t>
            </a:r>
            <a:r>
              <a:rPr lang="en-US" sz="1700">
                <a:latin typeface="GillSansMT"/>
              </a:rPr>
              <a:t>and maintained by user. This type of variable </a:t>
            </a:r>
            <a:r>
              <a:rPr lang="en-IN" sz="1700">
                <a:latin typeface="GillSansMT"/>
              </a:rPr>
              <a:t>defined in lower letters.</a:t>
            </a:r>
            <a:endParaRPr lang="en-IN" sz="1700"/>
          </a:p>
          <a:p>
            <a:r>
              <a:rPr lang="en-IN" sz="1700"/>
              <a:t>Example: </a:t>
            </a:r>
            <a:r>
              <a:rPr lang="en-IN" sz="1700" i="1"/>
              <a:t>x=10</a:t>
            </a:r>
          </a:p>
          <a:p>
            <a:endParaRPr lang="en-US" sz="1700"/>
          </a:p>
        </p:txBody>
      </p:sp>
      <p:pic>
        <p:nvPicPr>
          <p:cNvPr id="5" name="Picture 4" descr="Antique cash register keys">
            <a:extLst>
              <a:ext uri="{FF2B5EF4-FFF2-40B4-BE49-F238E27FC236}">
                <a16:creationId xmlns:a16="http://schemas.microsoft.com/office/drawing/2014/main" id="{14236D5C-2C76-E8F4-3115-FEC2777B7ADB}"/>
              </a:ext>
            </a:extLst>
          </p:cNvPr>
          <p:cNvPicPr>
            <a:picLocks noChangeAspect="1"/>
          </p:cNvPicPr>
          <p:nvPr/>
        </p:nvPicPr>
        <p:blipFill rotWithShape="1">
          <a:blip r:embed="rId2"/>
          <a:srcRect l="15296" r="17995" b="-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74101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2" name="Title 1"/>
          <p:cNvSpPr>
            <a:spLocks noGrp="1"/>
          </p:cNvSpPr>
          <p:nvPr>
            <p:ph type="title"/>
          </p:nvPr>
        </p:nvSpPr>
        <p:spPr>
          <a:xfrm>
            <a:off x="838199" y="1065749"/>
            <a:ext cx="4953001" cy="4726502"/>
          </a:xfrm>
        </p:spPr>
        <p:txBody>
          <a:bodyPr>
            <a:normAutofit/>
          </a:bodyPr>
          <a:lstStyle/>
          <a:p>
            <a:r>
              <a:rPr lang="en-US"/>
              <a:t>What are positional parameters?</a:t>
            </a:r>
            <a:br>
              <a:rPr lang="en-US"/>
            </a:br>
            <a:endParaRPr lang="en-US"/>
          </a:p>
        </p:txBody>
      </p:sp>
      <p:sp>
        <p:nvSpPr>
          <p:cNvPr id="3" name="Content Placeholder 2"/>
          <p:cNvSpPr>
            <a:spLocks noGrp="1"/>
          </p:cNvSpPr>
          <p:nvPr>
            <p:ph idx="1"/>
          </p:nvPr>
        </p:nvSpPr>
        <p:spPr>
          <a:xfrm>
            <a:off x="7538022" y="713313"/>
            <a:ext cx="3815778" cy="5431376"/>
          </a:xfrm>
        </p:spPr>
        <p:txBody>
          <a:bodyPr anchor="ctr">
            <a:normAutofit/>
          </a:bodyPr>
          <a:lstStyle/>
          <a:p>
            <a:r>
              <a:rPr lang="en-US" sz="2000"/>
              <a:t>Arguments passed through the command line.</a:t>
            </a:r>
          </a:p>
          <a:p>
            <a:pPr fontAlgn="base"/>
            <a:r>
              <a:rPr lang="en-US" sz="2000"/>
              <a:t>The value of these command line arguments is stored as below:</a:t>
            </a:r>
          </a:p>
          <a:p>
            <a:pPr lvl="1" fontAlgn="base"/>
            <a:r>
              <a:rPr lang="en-US" sz="2000"/>
              <a:t>$0 – stores the name of the script</a:t>
            </a:r>
          </a:p>
          <a:p>
            <a:pPr lvl="1" fontAlgn="base"/>
            <a:r>
              <a:rPr lang="en-US" sz="2000"/>
              <a:t>$1 – stores the first argument</a:t>
            </a:r>
          </a:p>
          <a:p>
            <a:pPr lvl="1" fontAlgn="base"/>
            <a:r>
              <a:rPr lang="en-US" sz="2000"/>
              <a:t>$2 – stores the second argument</a:t>
            </a:r>
          </a:p>
          <a:p>
            <a:pPr lvl="1" fontAlgn="base"/>
            <a:r>
              <a:rPr lang="en-US" sz="2000"/>
              <a:t>$3 – stores the third argument</a:t>
            </a:r>
          </a:p>
          <a:p>
            <a:pPr lvl="1" fontAlgn="base"/>
            <a:r>
              <a:rPr lang="en-US" sz="2000"/>
              <a:t>$# – stores the total number of argument</a:t>
            </a:r>
          </a:p>
          <a:p>
            <a:pPr lvl="1" fontAlgn="base"/>
            <a:r>
              <a:rPr lang="en-US" sz="2000"/>
              <a:t>$* – stores the value of all argument</a:t>
            </a:r>
          </a:p>
          <a:p>
            <a:endParaRPr lang="en-US" sz="2000"/>
          </a:p>
        </p:txBody>
      </p:sp>
    </p:spTree>
    <p:extLst>
      <p:ext uri="{BB962C8B-B14F-4D97-AF65-F5344CB8AC3E}">
        <p14:creationId xmlns:p14="http://schemas.microsoft.com/office/powerpoint/2010/main" val="2477950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502858" cy="1087819"/>
          </a:xfrm>
        </p:spPr>
        <p:txBody>
          <a:bodyPr anchor="b">
            <a:normAutofit/>
          </a:bodyPr>
          <a:lstStyle/>
          <a:p>
            <a:r>
              <a:rPr lang="en-US" sz="3400" b="1" dirty="0"/>
              <a:t>How to get input from user?</a:t>
            </a:r>
          </a:p>
        </p:txBody>
      </p:sp>
      <p:sp>
        <p:nvSpPr>
          <p:cNvPr id="11"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11480" y="2684095"/>
            <a:ext cx="4502858" cy="3492868"/>
          </a:xfrm>
        </p:spPr>
        <p:txBody>
          <a:bodyPr>
            <a:normAutofit/>
          </a:bodyPr>
          <a:lstStyle/>
          <a:p>
            <a:r>
              <a:rPr lang="en-US" sz="1800"/>
              <a:t>read    statement</a:t>
            </a:r>
          </a:p>
          <a:p>
            <a:endParaRPr lang="en-US" sz="1800"/>
          </a:p>
          <a:p>
            <a:r>
              <a:rPr lang="en-US" sz="1800"/>
              <a:t>Syntax:</a:t>
            </a:r>
          </a:p>
          <a:p>
            <a:pPr lvl="1"/>
            <a:r>
              <a:rPr lang="en-US" sz="1800"/>
              <a:t>read variable-name</a:t>
            </a:r>
          </a:p>
          <a:p>
            <a:pPr lvl="1"/>
            <a:r>
              <a:rPr lang="en-US" sz="1800"/>
              <a:t>Example</a:t>
            </a:r>
          </a:p>
          <a:p>
            <a:pPr lvl="1">
              <a:buFont typeface="Arial" pitchFamily="34" charset="0"/>
              <a:buChar char="•"/>
            </a:pPr>
            <a:r>
              <a:rPr lang="en-US" sz="1800"/>
              <a:t>read fname</a:t>
            </a:r>
          </a:p>
        </p:txBody>
      </p:sp>
      <p:pic>
        <p:nvPicPr>
          <p:cNvPr id="5" name="Picture 4" descr="Black pen against a sheet with shaded numbers">
            <a:extLst>
              <a:ext uri="{FF2B5EF4-FFF2-40B4-BE49-F238E27FC236}">
                <a16:creationId xmlns:a16="http://schemas.microsoft.com/office/drawing/2014/main" id="{6846D1B0-798C-7A6D-6B65-D1F23349162E}"/>
              </a:ext>
            </a:extLst>
          </p:cNvPr>
          <p:cNvPicPr>
            <a:picLocks noChangeAspect="1"/>
          </p:cNvPicPr>
          <p:nvPr/>
        </p:nvPicPr>
        <p:blipFill rotWithShape="1">
          <a:blip r:embed="rId2"/>
          <a:srcRect l="18055" r="15703" b="3"/>
          <a:stretch/>
        </p:blipFill>
        <p:spPr>
          <a:xfrm>
            <a:off x="5385816" y="-2"/>
            <a:ext cx="6806184" cy="6858001"/>
          </a:xfrm>
          <a:prstGeom prst="rect">
            <a:avLst/>
          </a:prstGeom>
        </p:spPr>
      </p:pic>
    </p:spTree>
    <p:extLst>
      <p:ext uri="{BB962C8B-B14F-4D97-AF65-F5344CB8AC3E}">
        <p14:creationId xmlns:p14="http://schemas.microsoft.com/office/powerpoint/2010/main" val="3763720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45029" y="507160"/>
            <a:ext cx="2993571" cy="5438730"/>
          </a:xfrm>
        </p:spPr>
        <p:txBody>
          <a:bodyPr>
            <a:normAutofit/>
          </a:bodyPr>
          <a:lstStyle/>
          <a:p>
            <a:r>
              <a:rPr lang="en-US" sz="3200"/>
              <a:t>Which are relational operators in shell scripting?</a:t>
            </a:r>
          </a:p>
        </p:txBody>
      </p:sp>
      <p:sp>
        <p:nvSpPr>
          <p:cNvPr id="13" name="Rectangle 1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715B317-AC26-77BF-DE79-DEAB05AE7644}"/>
              </a:ext>
            </a:extLst>
          </p:cNvPr>
          <p:cNvGraphicFramePr>
            <a:graphicFrameLocks noGrp="1"/>
          </p:cNvGraphicFramePr>
          <p:nvPr>
            <p:ph idx="1"/>
            <p:extLst>
              <p:ext uri="{D42A27DB-BD31-4B8C-83A1-F6EECF244321}">
                <p14:modId xmlns:p14="http://schemas.microsoft.com/office/powerpoint/2010/main" val="2777117852"/>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5903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coloured organisers">
            <a:extLst>
              <a:ext uri="{FF2B5EF4-FFF2-40B4-BE49-F238E27FC236}">
                <a16:creationId xmlns:a16="http://schemas.microsoft.com/office/drawing/2014/main" id="{2DE840B5-46EC-D8DE-9793-D704ADD234B9}"/>
              </a:ext>
            </a:extLst>
          </p:cNvPr>
          <p:cNvPicPr>
            <a:picLocks noChangeAspect="1"/>
          </p:cNvPicPr>
          <p:nvPr/>
        </p:nvPicPr>
        <p:blipFill rotWithShape="1">
          <a:blip r:embed="rId2"/>
          <a:srcRect l="4943" r="25361" b="885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71094" y="1161288"/>
            <a:ext cx="3438144" cy="1124712"/>
          </a:xfrm>
        </p:spPr>
        <p:txBody>
          <a:bodyPr anchor="b">
            <a:normAutofit/>
          </a:bodyPr>
          <a:lstStyle/>
          <a:p>
            <a:r>
              <a:rPr lang="en-US" sz="2800" b="1" dirty="0"/>
              <a:t>Explain different file test operators?</a:t>
            </a:r>
            <a:endParaRPr lang="en-US" sz="2800" b="1" dirty="0">
              <a:cs typeface="Calibri Light"/>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4" y="2718054"/>
            <a:ext cx="3438906" cy="3207258"/>
          </a:xfrm>
        </p:spPr>
        <p:txBody>
          <a:bodyPr anchor="t">
            <a:normAutofit/>
          </a:bodyPr>
          <a:lstStyle/>
          <a:p>
            <a:r>
              <a:rPr lang="en-US" sz="1700"/>
              <a:t>-d -&gt;Checks if file is a directory</a:t>
            </a:r>
          </a:p>
          <a:p>
            <a:r>
              <a:rPr lang="en-US" sz="1700"/>
              <a:t>-f -&gt;Checks if file is an ordinary file</a:t>
            </a:r>
          </a:p>
          <a:p>
            <a:r>
              <a:rPr lang="en-US" sz="1700"/>
              <a:t>-r -&gt;Checks if file is readable</a:t>
            </a:r>
          </a:p>
          <a:p>
            <a:r>
              <a:rPr lang="en-US" sz="1700"/>
              <a:t>-w -&gt;Checks if file is writable</a:t>
            </a:r>
          </a:p>
          <a:p>
            <a:r>
              <a:rPr lang="en-US" sz="1700"/>
              <a:t>-x -&gt;Checks if file is executable</a:t>
            </a:r>
          </a:p>
          <a:p>
            <a:r>
              <a:rPr lang="en-US" sz="1700"/>
              <a:t>-s -&gt;Checks if file has size greater than 0</a:t>
            </a:r>
          </a:p>
          <a:p>
            <a:r>
              <a:rPr lang="en-US" sz="1700"/>
              <a:t>-e -&gt;Checks if file exists</a:t>
            </a:r>
          </a:p>
        </p:txBody>
      </p:sp>
    </p:spTree>
    <p:extLst>
      <p:ext uri="{BB962C8B-B14F-4D97-AF65-F5344CB8AC3E}">
        <p14:creationId xmlns:p14="http://schemas.microsoft.com/office/powerpoint/2010/main" val="2332543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olution dispensed using electronic pipette">
            <a:extLst>
              <a:ext uri="{FF2B5EF4-FFF2-40B4-BE49-F238E27FC236}">
                <a16:creationId xmlns:a16="http://schemas.microsoft.com/office/drawing/2014/main" id="{8B28BE92-35D2-60FB-8FC2-58905DDA82B5}"/>
              </a:ext>
            </a:extLst>
          </p:cNvPr>
          <p:cNvPicPr>
            <a:picLocks noChangeAspect="1"/>
          </p:cNvPicPr>
          <p:nvPr/>
        </p:nvPicPr>
        <p:blipFill rotWithShape="1">
          <a:blip r:embed="rId2"/>
          <a:srcRect l="13689" r="39054"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5827048" y="407987"/>
            <a:ext cx="5721484" cy="1325563"/>
          </a:xfrm>
        </p:spPr>
        <p:txBody>
          <a:bodyPr>
            <a:normAutofit/>
          </a:bodyPr>
          <a:lstStyle/>
          <a:p>
            <a:r>
              <a:rPr lang="en-US" b="1" dirty="0"/>
              <a:t>What is the purpose of ‘test’ command?</a:t>
            </a:r>
            <a:endParaRPr lang="en-US" b="1" dirty="0">
              <a:cs typeface="Calibri Light"/>
            </a:endParaRPr>
          </a:p>
        </p:txBody>
      </p:sp>
      <p:sp>
        <p:nvSpPr>
          <p:cNvPr id="3" name="Content Placeholder 2"/>
          <p:cNvSpPr>
            <a:spLocks noGrp="1"/>
          </p:cNvSpPr>
          <p:nvPr>
            <p:ph idx="1"/>
          </p:nvPr>
        </p:nvSpPr>
        <p:spPr>
          <a:xfrm>
            <a:off x="5827048" y="1868487"/>
            <a:ext cx="5721484" cy="4351338"/>
          </a:xfrm>
        </p:spPr>
        <p:txBody>
          <a:bodyPr>
            <a:normAutofit/>
          </a:bodyPr>
          <a:lstStyle/>
          <a:p>
            <a:r>
              <a:rPr lang="en-US" i="1"/>
              <a:t>test command or [ </a:t>
            </a:r>
            <a:r>
              <a:rPr lang="en-US" i="1" err="1"/>
              <a:t>expr</a:t>
            </a:r>
            <a:r>
              <a:rPr lang="en-US" i="1"/>
              <a:t> ]</a:t>
            </a:r>
            <a:r>
              <a:rPr lang="en-US"/>
              <a:t> is used to see if an expression is true, and if it is true it return zero(0), otherwise returns nonzero(&gt;0) for false.</a:t>
            </a:r>
          </a:p>
          <a:p>
            <a:r>
              <a:rPr lang="en-US"/>
              <a:t> </a:t>
            </a:r>
            <a:r>
              <a:rPr lang="en-US" i="1"/>
              <a:t>Syntax: test expression OR [ expression ]</a:t>
            </a:r>
            <a:endParaRPr lang="en-IN" i="1"/>
          </a:p>
          <a:p>
            <a:endParaRPr lang="en-US"/>
          </a:p>
        </p:txBody>
      </p:sp>
    </p:spTree>
    <p:extLst>
      <p:ext uri="{BB962C8B-B14F-4D97-AF65-F5344CB8AC3E}">
        <p14:creationId xmlns:p14="http://schemas.microsoft.com/office/powerpoint/2010/main" val="2488461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D3A54-B2EE-F24D-AC16-67D08791A770}"/>
              </a:ext>
            </a:extLst>
          </p:cNvPr>
          <p:cNvSpPr>
            <a:spLocks noGrp="1"/>
          </p:cNvSpPr>
          <p:nvPr>
            <p:ph type="title"/>
          </p:nvPr>
        </p:nvSpPr>
        <p:spPr>
          <a:xfrm>
            <a:off x="5297762" y="329184"/>
            <a:ext cx="6251110" cy="1783080"/>
          </a:xfrm>
        </p:spPr>
        <p:txBody>
          <a:bodyPr anchor="b">
            <a:normAutofit/>
          </a:bodyPr>
          <a:lstStyle/>
          <a:p>
            <a:r>
              <a:rPr lang="en-US" sz="5000" b="1"/>
              <a:t>Explain the differences between '</a:t>
            </a:r>
            <a:r>
              <a:rPr lang="en-US" sz="5000" b="1" err="1"/>
              <a:t>su</a:t>
            </a:r>
            <a:r>
              <a:rPr lang="en-US" sz="5000" b="1"/>
              <a:t> -' and '</a:t>
            </a:r>
            <a:r>
              <a:rPr lang="en-US" sz="5000" b="1" err="1"/>
              <a:t>su</a:t>
            </a:r>
            <a:r>
              <a:rPr lang="en-US" sz="5000" b="1"/>
              <a:t>'.</a:t>
            </a:r>
            <a:endParaRPr lang="en-US" sz="5000" b="1">
              <a:cs typeface="Calibri Light"/>
            </a:endParaRPr>
          </a:p>
        </p:txBody>
      </p:sp>
      <p:pic>
        <p:nvPicPr>
          <p:cNvPr id="5" name="Picture 4" descr="Light bulb on green grass">
            <a:extLst>
              <a:ext uri="{FF2B5EF4-FFF2-40B4-BE49-F238E27FC236}">
                <a16:creationId xmlns:a16="http://schemas.microsoft.com/office/drawing/2014/main" id="{8CB1DCED-D0C8-4B13-CDF6-4A90BA97637E}"/>
              </a:ext>
            </a:extLst>
          </p:cNvPr>
          <p:cNvPicPr>
            <a:picLocks noChangeAspect="1"/>
          </p:cNvPicPr>
          <p:nvPr/>
        </p:nvPicPr>
        <p:blipFill rotWithShape="1">
          <a:blip r:embed="rId2"/>
          <a:srcRect l="27138" r="27562" b="-1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1635D8-1C6C-2C7F-7AD6-9527E0610320}"/>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a:cs typeface="Calibri"/>
              </a:rPr>
              <a:t>'</a:t>
            </a:r>
            <a:r>
              <a:rPr lang="en-US" sz="2200" err="1">
                <a:cs typeface="Calibri"/>
              </a:rPr>
              <a:t>su</a:t>
            </a:r>
            <a:r>
              <a:rPr lang="en-US" sz="2200">
                <a:cs typeface="Calibri"/>
              </a:rPr>
              <a:t> -' provides a full login environment, while '</a:t>
            </a:r>
            <a:r>
              <a:rPr lang="en-US" sz="2200" err="1">
                <a:cs typeface="Calibri"/>
              </a:rPr>
              <a:t>su</a:t>
            </a:r>
            <a:r>
              <a:rPr lang="en-US" sz="2200">
                <a:cs typeface="Calibri"/>
              </a:rPr>
              <a:t>' alone switches users without altering the environment settings or directory.</a:t>
            </a:r>
          </a:p>
          <a:p>
            <a:pPr marL="0" indent="0">
              <a:buNone/>
            </a:pPr>
            <a:endParaRPr lang="en-US" sz="2200">
              <a:cs typeface="Calibri"/>
            </a:endParaRPr>
          </a:p>
        </p:txBody>
      </p:sp>
    </p:spTree>
    <p:extLst>
      <p:ext uri="{BB962C8B-B14F-4D97-AF65-F5344CB8AC3E}">
        <p14:creationId xmlns:p14="http://schemas.microsoft.com/office/powerpoint/2010/main" val="167655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33628-F741-841D-B31F-654AC855CA56}"/>
              </a:ext>
            </a:extLst>
          </p:cNvPr>
          <p:cNvSpPr>
            <a:spLocks noGrp="1"/>
          </p:cNvSpPr>
          <p:nvPr>
            <p:ph type="title"/>
          </p:nvPr>
        </p:nvSpPr>
        <p:spPr>
          <a:xfrm>
            <a:off x="5297762" y="329184"/>
            <a:ext cx="6251110" cy="1783080"/>
          </a:xfrm>
        </p:spPr>
        <p:txBody>
          <a:bodyPr anchor="b">
            <a:normAutofit/>
          </a:bodyPr>
          <a:lstStyle/>
          <a:p>
            <a:r>
              <a:rPr lang="en-US" sz="4200" b="1" i="0">
                <a:latin typeface="Söhne"/>
                <a:ea typeface="Söhne"/>
                <a:cs typeface="Söhne"/>
              </a:rPr>
              <a:t>Differentiate between 'su' and 'sudo' commands.</a:t>
            </a:r>
            <a:endParaRPr lang="en-US" sz="4200"/>
          </a:p>
        </p:txBody>
      </p:sp>
      <p:pic>
        <p:nvPicPr>
          <p:cNvPr id="12" name="Picture 11" descr="Padlock on computer motherboard">
            <a:extLst>
              <a:ext uri="{FF2B5EF4-FFF2-40B4-BE49-F238E27FC236}">
                <a16:creationId xmlns:a16="http://schemas.microsoft.com/office/drawing/2014/main" id="{DCCBE9D4-1D9E-4A45-95FD-0F5B8D1A18DB}"/>
              </a:ext>
            </a:extLst>
          </p:cNvPr>
          <p:cNvPicPr>
            <a:picLocks noChangeAspect="1"/>
          </p:cNvPicPr>
          <p:nvPr/>
        </p:nvPicPr>
        <p:blipFill rotWithShape="1">
          <a:blip r:embed="rId2"/>
          <a:srcRect l="13281" r="41391"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7383C5-C561-9653-2A5C-FAE67AB2AC23}"/>
              </a:ext>
            </a:extLst>
          </p:cNvPr>
          <p:cNvSpPr>
            <a:spLocks noGrp="1"/>
          </p:cNvSpPr>
          <p:nvPr>
            <p:ph idx="1"/>
          </p:nvPr>
        </p:nvSpPr>
        <p:spPr>
          <a:xfrm>
            <a:off x="5297762" y="2706624"/>
            <a:ext cx="6251110" cy="3483864"/>
          </a:xfrm>
        </p:spPr>
        <p:txBody>
          <a:bodyPr>
            <a:normAutofit/>
          </a:bodyPr>
          <a:lstStyle/>
          <a:p>
            <a:r>
              <a:rPr lang="en-US" sz="2200" b="0" i="0">
                <a:latin typeface="Söhne"/>
                <a:ea typeface="Söhne"/>
                <a:cs typeface="Söhne"/>
              </a:rPr>
              <a:t>'su' switches to another user account after authentication, whereas 'sudo' grants temporary elevated privileges to execute specific commands without needing the target user's password, providing a more controlled approach to access system privileges.</a:t>
            </a:r>
            <a:endParaRPr lang="en-US" sz="2200"/>
          </a:p>
        </p:txBody>
      </p:sp>
    </p:spTree>
    <p:extLst>
      <p:ext uri="{BB962C8B-B14F-4D97-AF65-F5344CB8AC3E}">
        <p14:creationId xmlns:p14="http://schemas.microsoft.com/office/powerpoint/2010/main" val="112496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79</Slides>
  <Notes>0</Notes>
  <HiddenSlides>0</HiddenSlide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Linux</vt:lpstr>
      <vt:lpstr>What is a shell?</vt:lpstr>
      <vt:lpstr>How is the Linux file system structured? </vt:lpstr>
      <vt:lpstr>What purposes does the history command serve?</vt:lpstr>
      <vt:lpstr>What is initialization?</vt:lpstr>
      <vt:lpstr>What does 'su' stand for in Linux?</vt:lpstr>
      <vt:lpstr>Explain the significance of the 'su' command in multi-user environments.</vt:lpstr>
      <vt:lpstr>Explain the differences between 'su -' and 'su'.</vt:lpstr>
      <vt:lpstr>Differentiate between 'su' and 'sudo' commands.</vt:lpstr>
      <vt:lpstr>Can you restrict certain users from using the 'su' command? If so, how?</vt:lpstr>
      <vt:lpstr>How can you exit from the 'su' session and return to the original user's environment?</vt:lpstr>
      <vt:lpstr>What does the 'head' command do in Linux?</vt:lpstr>
      <vt:lpstr>What happens if you use the '-n' option with 'head'? Provide an example.</vt:lpstr>
      <vt:lpstr>What is the primary function of the 'tail' command in Linux?</vt:lpstr>
      <vt:lpstr>What happens when you use the '-f' option with 'tail'? Provide an example.</vt:lpstr>
      <vt:lpstr>How do I get the list of processes currently running?</vt:lpstr>
      <vt:lpstr>How can you filter the output of the ps command to display processes for a specific user?</vt:lpstr>
      <vt:lpstr>Explain how to display a hierarchical view of processes using the ps command.</vt:lpstr>
      <vt:lpstr>Explain how you might limit the ps output to a specific process ID (PID).</vt:lpstr>
      <vt:lpstr>What is the difference between ps and top commands?</vt:lpstr>
      <vt:lpstr>What is a pstree? How does it work? </vt:lpstr>
      <vt:lpstr>Many CLI programs use a feature called input/output redirection. How do they work?</vt:lpstr>
      <vt:lpstr>Can I take the output of one program and send it as the input of another one? </vt:lpstr>
      <vt:lpstr>What is a command substitution? How does it function? </vt:lpstr>
      <vt:lpstr>Why should I opt to use vi editor? </vt:lpstr>
      <vt:lpstr>What are the basic vi commands? </vt:lpstr>
      <vt:lpstr>I want to find out the number of bytes and words in my file. How can I do this? </vt:lpstr>
      <vt:lpstr>How can I translate characters from a standard input? </vt:lpstr>
      <vt:lpstr>What is SED and how is it used? </vt:lpstr>
      <vt:lpstr>I want to carry out a lengthy task in the background while using the terminal for another purpose. Is it possible to selectively stop or suspend the execution of some processes?</vt:lpstr>
      <vt:lpstr>How should I view and search in the man pages? </vt:lpstr>
      <vt:lpstr>What exactly is /proc file system in LINUX? How does it work?</vt:lpstr>
      <vt:lpstr>What does a partition table look like? </vt:lpstr>
      <vt:lpstr>What is the advantage of partitioning my disk? </vt:lpstr>
      <vt:lpstr>What is MBR?</vt:lpstr>
      <vt:lpstr>What is hard drive partitioning? </vt:lpstr>
      <vt:lpstr>What does a bootloader do? </vt:lpstr>
      <vt:lpstr>How do I determine the type of an unfamiliar file on the Linux system?</vt:lpstr>
      <vt:lpstr>Why To Learn Linux?</vt:lpstr>
      <vt:lpstr>What Makes Linux Great?</vt:lpstr>
      <vt:lpstr> What are basic elements or components of Linux? </vt:lpstr>
      <vt:lpstr>Unix vs Linux </vt:lpstr>
      <vt:lpstr>Describe the root account </vt:lpstr>
      <vt:lpstr>Describe normal account</vt:lpstr>
      <vt:lpstr>What is Linux Shell?</vt:lpstr>
      <vt:lpstr> What is interactive and non-interactive shell? </vt:lpstr>
      <vt:lpstr>Name some Linux Distributions </vt:lpstr>
      <vt:lpstr>Explain File Permissions types in Linux? </vt:lpstr>
      <vt:lpstr> Explain File Permission groups in Linux? </vt:lpstr>
      <vt:lpstr> If you have saved a file in Linux. Later you wish to rename that file, what command is designed for it? </vt:lpstr>
      <vt:lpstr> What is the absolute and relative path? </vt:lpstr>
      <vt:lpstr>What are link and it’s types?</vt:lpstr>
      <vt:lpstr> What are the basic commands for user management? </vt:lpstr>
      <vt:lpstr>Which file is used to store local users’ information?</vt:lpstr>
      <vt:lpstr> What are the basic commands for group management? </vt:lpstr>
      <vt:lpstr>Which file is used to store local groups’ information?</vt:lpstr>
      <vt:lpstr>What is the significance of ‘passwd’ command?</vt:lpstr>
      <vt:lpstr>Which file stores users’ password and password related information.</vt:lpstr>
      <vt:lpstr>Explain about chmod command? </vt:lpstr>
      <vt:lpstr> How to set default file permissions for files and directories? </vt:lpstr>
      <vt:lpstr>Explain “s” permission bit in a file?  </vt:lpstr>
      <vt:lpstr>What is grep command in Linux?</vt:lpstr>
      <vt:lpstr> What are the different modes when using the vi editor? </vt:lpstr>
      <vt:lpstr> What do you understand about the standard streams? </vt:lpstr>
      <vt:lpstr>What is redirection in Linux?</vt:lpstr>
      <vt:lpstr>What are inode and process id? </vt:lpstr>
      <vt:lpstr>How to schedule recurring tasks?</vt:lpstr>
      <vt:lpstr>What is the job format for crontab</vt:lpstr>
      <vt:lpstr>What is a File system in Linux? </vt:lpstr>
      <vt:lpstr>What is a swap space? </vt:lpstr>
      <vt:lpstr>Why Shell scripting?</vt:lpstr>
      <vt:lpstr>How to create a script?</vt:lpstr>
      <vt:lpstr>What is the purpose of the shebang line? </vt:lpstr>
      <vt:lpstr>What are the types of variables used in shell scripting?</vt:lpstr>
      <vt:lpstr>What are positional parameters? </vt:lpstr>
      <vt:lpstr>How to get input from user?</vt:lpstr>
      <vt:lpstr>Which are relational operators in shell scripting?</vt:lpstr>
      <vt:lpstr>Explain different file test operators?</vt:lpstr>
      <vt:lpstr>What is the purpose of ‘test’ command?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76</cp:revision>
  <dcterms:created xsi:type="dcterms:W3CDTF">2013-07-15T20:26:40Z</dcterms:created>
  <dcterms:modified xsi:type="dcterms:W3CDTF">2024-01-22T04:02:16Z</dcterms:modified>
</cp:coreProperties>
</file>